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DEB24-E779-48E0-ABF0-2EAFF2224055}" v="31" dt="2024-02-25T19:46:04.0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81" autoAdjust="0"/>
    <p:restoredTop sz="94679" autoAdjust="0"/>
  </p:normalViewPr>
  <p:slideViewPr>
    <p:cSldViewPr snapToGrid="0" snapToObjects="1">
      <p:cViewPr varScale="1">
        <p:scale>
          <a:sx n="150" d="100"/>
          <a:sy n="150" d="100"/>
        </p:scale>
        <p:origin x="3522"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t dao" userId="870320f4307f5e2a" providerId="LiveId" clId="{095DEB24-E779-48E0-ABF0-2EAFF2224055}"/>
    <pc:docChg chg="undo redo custSel addSld delSld modSld">
      <pc:chgData name="dat dao" userId="870320f4307f5e2a" providerId="LiveId" clId="{095DEB24-E779-48E0-ABF0-2EAFF2224055}" dt="2024-02-25T19:46:04.042" v="593" actId="207"/>
      <pc:docMkLst>
        <pc:docMk/>
      </pc:docMkLst>
      <pc:sldChg chg="addSp delSp modSp mod modTransition setBg addAnim modAnim modNotesTx">
        <pc:chgData name="dat dao" userId="870320f4307f5e2a" providerId="LiveId" clId="{095DEB24-E779-48E0-ABF0-2EAFF2224055}" dt="2024-02-25T19:46:04.042" v="593" actId="207"/>
        <pc:sldMkLst>
          <pc:docMk/>
          <pc:sldMk cId="0" sldId="256"/>
        </pc:sldMkLst>
        <pc:spChg chg="mod">
          <ac:chgData name="dat dao" userId="870320f4307f5e2a" providerId="LiveId" clId="{095DEB24-E779-48E0-ABF0-2EAFF2224055}" dt="2024-02-25T19:46:04.042" v="593" actId="207"/>
          <ac:spMkLst>
            <pc:docMk/>
            <pc:sldMk cId="0" sldId="256"/>
            <ac:spMk id="2" creationId="{00000000-0000-0000-0000-000000000000}"/>
          </ac:spMkLst>
        </pc:spChg>
        <pc:spChg chg="mod">
          <ac:chgData name="dat dao" userId="870320f4307f5e2a" providerId="LiveId" clId="{095DEB24-E779-48E0-ABF0-2EAFF2224055}" dt="2024-02-24T03:55:15.797" v="0" actId="26606"/>
          <ac:spMkLst>
            <pc:docMk/>
            <pc:sldMk cId="0" sldId="256"/>
            <ac:spMk id="3" creationId="{00000000-0000-0000-0000-000000000000}"/>
          </ac:spMkLst>
        </pc:spChg>
        <pc:spChg chg="add">
          <ac:chgData name="dat dao" userId="870320f4307f5e2a" providerId="LiveId" clId="{095DEB24-E779-48E0-ABF0-2EAFF2224055}" dt="2024-02-24T03:55:15.797" v="0" actId="26606"/>
          <ac:spMkLst>
            <pc:docMk/>
            <pc:sldMk cId="0" sldId="256"/>
            <ac:spMk id="9" creationId="{4D60F200-5EB0-B223-2439-C96C67F0FEE1}"/>
          </ac:spMkLst>
        </pc:spChg>
        <pc:spChg chg="add">
          <ac:chgData name="dat dao" userId="870320f4307f5e2a" providerId="LiveId" clId="{095DEB24-E779-48E0-ABF0-2EAFF2224055}" dt="2024-02-24T03:55:15.797" v="0" actId="26606"/>
          <ac:spMkLst>
            <pc:docMk/>
            <pc:sldMk cId="0" sldId="256"/>
            <ac:spMk id="11" creationId="{F92CB243-67C5-E304-31A0-4D7D607BAFBA}"/>
          </ac:spMkLst>
        </pc:spChg>
        <pc:spChg chg="add">
          <ac:chgData name="dat dao" userId="870320f4307f5e2a" providerId="LiveId" clId="{095DEB24-E779-48E0-ABF0-2EAFF2224055}" dt="2024-02-24T03:55:15.797" v="0" actId="26606"/>
          <ac:spMkLst>
            <pc:docMk/>
            <pc:sldMk cId="0" sldId="256"/>
            <ac:spMk id="13" creationId="{11A95761-C93E-94BF-087D-D2A823789EAB}"/>
          </ac:spMkLst>
        </pc:spChg>
        <pc:spChg chg="add">
          <ac:chgData name="dat dao" userId="870320f4307f5e2a" providerId="LiveId" clId="{095DEB24-E779-48E0-ABF0-2EAFF2224055}" dt="2024-02-24T03:55:15.797" v="0" actId="26606"/>
          <ac:spMkLst>
            <pc:docMk/>
            <pc:sldMk cId="0" sldId="256"/>
            <ac:spMk id="15" creationId="{6E63D1A5-FD49-4756-F62E-786C34E631EF}"/>
          </ac:spMkLst>
        </pc:spChg>
        <pc:picChg chg="add">
          <ac:chgData name="dat dao" userId="870320f4307f5e2a" providerId="LiveId" clId="{095DEB24-E779-48E0-ABF0-2EAFF2224055}" dt="2024-02-24T03:55:15.797" v="0" actId="26606"/>
          <ac:picMkLst>
            <pc:docMk/>
            <pc:sldMk cId="0" sldId="256"/>
            <ac:picMk id="5" creationId="{44CE2CE6-98C3-4B95-0DC1-38DAA04F1A7A}"/>
          </ac:picMkLst>
        </pc:picChg>
        <pc:picChg chg="add del mod">
          <ac:chgData name="dat dao" userId="870320f4307f5e2a" providerId="LiveId" clId="{095DEB24-E779-48E0-ABF0-2EAFF2224055}" dt="2024-02-25T19:34:34.007" v="562"/>
          <ac:picMkLst>
            <pc:docMk/>
            <pc:sldMk cId="0" sldId="256"/>
            <ac:picMk id="10" creationId="{8AA46EB7-D158-BD2C-D9DF-4390E4A12432}"/>
          </ac:picMkLst>
        </pc:picChg>
        <pc:picChg chg="add del mod ord">
          <ac:chgData name="dat dao" userId="870320f4307f5e2a" providerId="LiveId" clId="{095DEB24-E779-48E0-ABF0-2EAFF2224055}" dt="2024-02-25T19:34:46.136" v="563"/>
          <ac:picMkLst>
            <pc:docMk/>
            <pc:sldMk cId="0" sldId="256"/>
            <ac:picMk id="19" creationId="{DBAF07AD-6C30-456E-9A6E-0038B862E726}"/>
          </ac:picMkLst>
        </pc:picChg>
        <pc:picChg chg="add del mod">
          <ac:chgData name="dat dao" userId="870320f4307f5e2a" providerId="LiveId" clId="{095DEB24-E779-48E0-ABF0-2EAFF2224055}" dt="2024-02-25T19:35:03.239" v="565"/>
          <ac:picMkLst>
            <pc:docMk/>
            <pc:sldMk cId="0" sldId="256"/>
            <ac:picMk id="20" creationId="{2301374C-FC6D-F28A-C89F-F264FC52C9EB}"/>
          </ac:picMkLst>
        </pc:picChg>
        <pc:picChg chg="add del mod ord">
          <ac:chgData name="dat dao" userId="870320f4307f5e2a" providerId="LiveId" clId="{095DEB24-E779-48E0-ABF0-2EAFF2224055}" dt="2024-02-25T19:35:38.331" v="566"/>
          <ac:picMkLst>
            <pc:docMk/>
            <pc:sldMk cId="0" sldId="256"/>
            <ac:picMk id="24" creationId="{5F7DB092-8692-776D-A437-7C9E656E7BDF}"/>
          </ac:picMkLst>
        </pc:picChg>
        <pc:picChg chg="add mod">
          <ac:chgData name="dat dao" userId="870320f4307f5e2a" providerId="LiveId" clId="{095DEB24-E779-48E0-ABF0-2EAFF2224055}" dt="2024-02-25T19:35:38.331" v="566"/>
          <ac:picMkLst>
            <pc:docMk/>
            <pc:sldMk cId="0" sldId="256"/>
            <ac:picMk id="25" creationId="{15F8F929-0F8E-DCF2-A5A1-28AEC815DECA}"/>
          </ac:picMkLst>
        </pc:picChg>
      </pc:sldChg>
      <pc:sldChg chg="addSp delSp modSp mod modTransition setBg modAnim modNotesTx">
        <pc:chgData name="dat dao" userId="870320f4307f5e2a" providerId="LiveId" clId="{095DEB24-E779-48E0-ABF0-2EAFF2224055}" dt="2024-02-25T19:37:08.469" v="573"/>
        <pc:sldMkLst>
          <pc:docMk/>
          <pc:sldMk cId="0" sldId="257"/>
        </pc:sldMkLst>
        <pc:spChg chg="mod">
          <ac:chgData name="dat dao" userId="870320f4307f5e2a" providerId="LiveId" clId="{095DEB24-E779-48E0-ABF0-2EAFF2224055}" dt="2024-02-24T03:55:28.357" v="3" actId="26606"/>
          <ac:spMkLst>
            <pc:docMk/>
            <pc:sldMk cId="0" sldId="257"/>
            <ac:spMk id="2" creationId="{00000000-0000-0000-0000-000000000000}"/>
          </ac:spMkLst>
        </pc:spChg>
        <pc:spChg chg="mod">
          <ac:chgData name="dat dao" userId="870320f4307f5e2a" providerId="LiveId" clId="{095DEB24-E779-48E0-ABF0-2EAFF2224055}" dt="2024-02-24T03:55:28.357" v="3" actId="26606"/>
          <ac:spMkLst>
            <pc:docMk/>
            <pc:sldMk cId="0" sldId="257"/>
            <ac:spMk id="3" creationId="{00000000-0000-0000-0000-000000000000}"/>
          </ac:spMkLst>
        </pc:spChg>
        <pc:spChg chg="add">
          <ac:chgData name="dat dao" userId="870320f4307f5e2a" providerId="LiveId" clId="{095DEB24-E779-48E0-ABF0-2EAFF2224055}" dt="2024-02-24T03:55:28.357" v="3" actId="26606"/>
          <ac:spMkLst>
            <pc:docMk/>
            <pc:sldMk cId="0" sldId="257"/>
            <ac:spMk id="9" creationId="{C0763A76-9F1C-4FC5-82B7-DD475DA461B2}"/>
          </ac:spMkLst>
        </pc:spChg>
        <pc:spChg chg="add">
          <ac:chgData name="dat dao" userId="870320f4307f5e2a" providerId="LiveId" clId="{095DEB24-E779-48E0-ABF0-2EAFF2224055}" dt="2024-02-24T03:55:28.357" v="3" actId="26606"/>
          <ac:spMkLst>
            <pc:docMk/>
            <pc:sldMk cId="0" sldId="257"/>
            <ac:spMk id="11" creationId="{E81BF4F6-F2CF-4984-9D14-D6966D92F99F}"/>
          </ac:spMkLst>
        </pc:spChg>
        <pc:picChg chg="add">
          <ac:chgData name="dat dao" userId="870320f4307f5e2a" providerId="LiveId" clId="{095DEB24-E779-48E0-ABF0-2EAFF2224055}" dt="2024-02-24T03:55:28.357" v="3" actId="26606"/>
          <ac:picMkLst>
            <pc:docMk/>
            <pc:sldMk cId="0" sldId="257"/>
            <ac:picMk id="5" creationId="{6AFF86B0-0A9B-E331-6DB4-8451C5C90364}"/>
          </ac:picMkLst>
        </pc:picChg>
        <pc:picChg chg="add del mod">
          <ac:chgData name="dat dao" userId="870320f4307f5e2a" providerId="LiveId" clId="{095DEB24-E779-48E0-ABF0-2EAFF2224055}" dt="2024-02-25T19:36:24.680" v="569"/>
          <ac:picMkLst>
            <pc:docMk/>
            <pc:sldMk cId="0" sldId="257"/>
            <ac:picMk id="15" creationId="{9E880FFE-02A3-7246-0660-ECD247CDF30E}"/>
          </ac:picMkLst>
        </pc:picChg>
        <pc:picChg chg="add del mod ord">
          <ac:chgData name="dat dao" userId="870320f4307f5e2a" providerId="LiveId" clId="{095DEB24-E779-48E0-ABF0-2EAFF2224055}" dt="2024-02-25T19:36:32.949" v="570"/>
          <ac:picMkLst>
            <pc:docMk/>
            <pc:sldMk cId="0" sldId="257"/>
            <ac:picMk id="18" creationId="{FDA152EF-E8FE-DA77-7845-5ED11AD9CD20}"/>
          </ac:picMkLst>
        </pc:picChg>
        <pc:picChg chg="add del mod">
          <ac:chgData name="dat dao" userId="870320f4307f5e2a" providerId="LiveId" clId="{095DEB24-E779-48E0-ABF0-2EAFF2224055}" dt="2024-02-25T19:36:34.770" v="572"/>
          <ac:picMkLst>
            <pc:docMk/>
            <pc:sldMk cId="0" sldId="257"/>
            <ac:picMk id="19" creationId="{A228F1CD-E1CE-D352-9F53-3EDBD242858C}"/>
          </ac:picMkLst>
        </pc:picChg>
        <pc:picChg chg="add del mod ord">
          <ac:chgData name="dat dao" userId="870320f4307f5e2a" providerId="LiveId" clId="{095DEB24-E779-48E0-ABF0-2EAFF2224055}" dt="2024-02-25T19:37:08.469" v="573"/>
          <ac:picMkLst>
            <pc:docMk/>
            <pc:sldMk cId="0" sldId="257"/>
            <ac:picMk id="22" creationId="{A1F20613-4FCD-434D-D591-7A1551802EB5}"/>
          </ac:picMkLst>
        </pc:picChg>
        <pc:picChg chg="add mod">
          <ac:chgData name="dat dao" userId="870320f4307f5e2a" providerId="LiveId" clId="{095DEB24-E779-48E0-ABF0-2EAFF2224055}" dt="2024-02-25T19:37:08.469" v="573"/>
          <ac:picMkLst>
            <pc:docMk/>
            <pc:sldMk cId="0" sldId="257"/>
            <ac:picMk id="23" creationId="{E0C926BB-21A6-8CE6-A904-A015F5256A08}"/>
          </ac:picMkLst>
        </pc:picChg>
      </pc:sldChg>
      <pc:sldChg chg="addSp modSp mod setBg modNotesTx">
        <pc:chgData name="dat dao" userId="870320f4307f5e2a" providerId="LiveId" clId="{095DEB24-E779-48E0-ABF0-2EAFF2224055}" dt="2024-02-25T19:37:55.515" v="574"/>
        <pc:sldMkLst>
          <pc:docMk/>
          <pc:sldMk cId="0" sldId="258"/>
        </pc:sldMkLst>
        <pc:spChg chg="mod">
          <ac:chgData name="dat dao" userId="870320f4307f5e2a" providerId="LiveId" clId="{095DEB24-E779-48E0-ABF0-2EAFF2224055}" dt="2024-02-24T03:56:13.249" v="4" actId="26606"/>
          <ac:spMkLst>
            <pc:docMk/>
            <pc:sldMk cId="0" sldId="258"/>
            <ac:spMk id="2" creationId="{00000000-0000-0000-0000-000000000000}"/>
          </ac:spMkLst>
        </pc:spChg>
        <pc:spChg chg="mod">
          <ac:chgData name="dat dao" userId="870320f4307f5e2a" providerId="LiveId" clId="{095DEB24-E779-48E0-ABF0-2EAFF2224055}" dt="2024-02-24T03:56:13.249" v="4" actId="26606"/>
          <ac:spMkLst>
            <pc:docMk/>
            <pc:sldMk cId="0" sldId="258"/>
            <ac:spMk id="3" creationId="{00000000-0000-0000-0000-000000000000}"/>
          </ac:spMkLst>
        </pc:spChg>
        <pc:spChg chg="add">
          <ac:chgData name="dat dao" userId="870320f4307f5e2a" providerId="LiveId" clId="{095DEB24-E779-48E0-ABF0-2EAFF2224055}" dt="2024-02-24T03:56:13.249" v="4" actId="26606"/>
          <ac:spMkLst>
            <pc:docMk/>
            <pc:sldMk cId="0" sldId="258"/>
            <ac:spMk id="9" creationId="{3ECBE1F1-D69B-4AFA-ABD5-8E41720EF6DE}"/>
          </ac:spMkLst>
        </pc:spChg>
        <pc:spChg chg="add">
          <ac:chgData name="dat dao" userId="870320f4307f5e2a" providerId="LiveId" clId="{095DEB24-E779-48E0-ABF0-2EAFF2224055}" dt="2024-02-24T03:56:13.249" v="4" actId="26606"/>
          <ac:spMkLst>
            <pc:docMk/>
            <pc:sldMk cId="0" sldId="258"/>
            <ac:spMk id="11" creationId="{603A6265-E10C-4B85-9C20-E75FCAF9CC63}"/>
          </ac:spMkLst>
        </pc:spChg>
        <pc:picChg chg="add">
          <ac:chgData name="dat dao" userId="870320f4307f5e2a" providerId="LiveId" clId="{095DEB24-E779-48E0-ABF0-2EAFF2224055}" dt="2024-02-24T03:56:13.249" v="4" actId="26606"/>
          <ac:picMkLst>
            <pc:docMk/>
            <pc:sldMk cId="0" sldId="258"/>
            <ac:picMk id="5" creationId="{50C8048C-26FC-D2BE-E170-7EA5F76F369E}"/>
          </ac:picMkLst>
        </pc:picChg>
        <pc:picChg chg="add mod">
          <ac:chgData name="dat dao" userId="870320f4307f5e2a" providerId="LiveId" clId="{095DEB24-E779-48E0-ABF0-2EAFF2224055}" dt="2024-02-25T19:37:55.515" v="574"/>
          <ac:picMkLst>
            <pc:docMk/>
            <pc:sldMk cId="0" sldId="258"/>
            <ac:picMk id="7" creationId="{EF9CFAC9-4554-8385-CFF2-85E45CC1E23B}"/>
          </ac:picMkLst>
        </pc:picChg>
      </pc:sldChg>
      <pc:sldChg chg="addSp delSp modSp mod modTransition setBg modAnim modNotesTx">
        <pc:chgData name="dat dao" userId="870320f4307f5e2a" providerId="LiveId" clId="{095DEB24-E779-48E0-ABF0-2EAFF2224055}" dt="2024-02-25T19:39:22.341" v="578"/>
        <pc:sldMkLst>
          <pc:docMk/>
          <pc:sldMk cId="0" sldId="259"/>
        </pc:sldMkLst>
        <pc:spChg chg="mod">
          <ac:chgData name="dat dao" userId="870320f4307f5e2a" providerId="LiveId" clId="{095DEB24-E779-48E0-ABF0-2EAFF2224055}" dt="2024-02-24T03:58:45.248" v="42" actId="26606"/>
          <ac:spMkLst>
            <pc:docMk/>
            <pc:sldMk cId="0" sldId="259"/>
            <ac:spMk id="2" creationId="{00000000-0000-0000-0000-000000000000}"/>
          </ac:spMkLst>
        </pc:spChg>
        <pc:spChg chg="mod ord">
          <ac:chgData name="dat dao" userId="870320f4307f5e2a" providerId="LiveId" clId="{095DEB24-E779-48E0-ABF0-2EAFF2224055}" dt="2024-02-24T03:58:45.248" v="42" actId="26606"/>
          <ac:spMkLst>
            <pc:docMk/>
            <pc:sldMk cId="0" sldId="259"/>
            <ac:spMk id="3" creationId="{00000000-0000-0000-0000-000000000000}"/>
          </ac:spMkLst>
        </pc:spChg>
        <pc:spChg chg="add del">
          <ac:chgData name="dat dao" userId="870320f4307f5e2a" providerId="LiveId" clId="{095DEB24-E779-48E0-ABF0-2EAFF2224055}" dt="2024-02-24T03:58:02.296" v="31" actId="26606"/>
          <ac:spMkLst>
            <pc:docMk/>
            <pc:sldMk cId="0" sldId="259"/>
            <ac:spMk id="8" creationId="{04812C46-200A-4DEB-A05E-3ED6C68C2387}"/>
          </ac:spMkLst>
        </pc:spChg>
        <pc:spChg chg="add del">
          <ac:chgData name="dat dao" userId="870320f4307f5e2a" providerId="LiveId" clId="{095DEB24-E779-48E0-ABF0-2EAFF2224055}" dt="2024-02-24T03:58:02.296" v="31" actId="26606"/>
          <ac:spMkLst>
            <pc:docMk/>
            <pc:sldMk cId="0" sldId="259"/>
            <ac:spMk id="10" creationId="{D1EA859B-E555-4109-94F3-6700E046E008}"/>
          </ac:spMkLst>
        </pc:spChg>
        <pc:spChg chg="add del">
          <ac:chgData name="dat dao" userId="870320f4307f5e2a" providerId="LiveId" clId="{095DEB24-E779-48E0-ABF0-2EAFF2224055}" dt="2024-02-24T03:57:12.784" v="13" actId="26606"/>
          <ac:spMkLst>
            <pc:docMk/>
            <pc:sldMk cId="0" sldId="259"/>
            <ac:spMk id="13" creationId="{3A9A4357-BD1D-4622-A4FE-766E6AB8DE84}"/>
          </ac:spMkLst>
        </pc:spChg>
        <pc:spChg chg="add del">
          <ac:chgData name="dat dao" userId="870320f4307f5e2a" providerId="LiveId" clId="{095DEB24-E779-48E0-ABF0-2EAFF2224055}" dt="2024-02-24T03:57:12.058" v="11" actId="26606"/>
          <ac:spMkLst>
            <pc:docMk/>
            <pc:sldMk cId="0" sldId="259"/>
            <ac:spMk id="15" creationId="{3ECBE1F1-D69B-4AFA-ABD5-8E41720EF6DE}"/>
          </ac:spMkLst>
        </pc:spChg>
        <pc:spChg chg="add del">
          <ac:chgData name="dat dao" userId="870320f4307f5e2a" providerId="LiveId" clId="{095DEB24-E779-48E0-ABF0-2EAFF2224055}" dt="2024-02-24T03:57:12.058" v="11" actId="26606"/>
          <ac:spMkLst>
            <pc:docMk/>
            <pc:sldMk cId="0" sldId="259"/>
            <ac:spMk id="16" creationId="{603A6265-E10C-4B85-9C20-E75FCAF9CC63}"/>
          </ac:spMkLst>
        </pc:spChg>
        <pc:spChg chg="add del">
          <ac:chgData name="dat dao" userId="870320f4307f5e2a" providerId="LiveId" clId="{095DEB24-E779-48E0-ABF0-2EAFF2224055}" dt="2024-02-24T03:57:12.784" v="13" actId="26606"/>
          <ac:spMkLst>
            <pc:docMk/>
            <pc:sldMk cId="0" sldId="259"/>
            <ac:spMk id="17" creationId="{E6995CE5-F890-4ABA-82A2-26507CE8D2A3}"/>
          </ac:spMkLst>
        </pc:spChg>
        <pc:spChg chg="add del">
          <ac:chgData name="dat dao" userId="870320f4307f5e2a" providerId="LiveId" clId="{095DEB24-E779-48E0-ABF0-2EAFF2224055}" dt="2024-02-24T03:57:12.784" v="13" actId="26606"/>
          <ac:spMkLst>
            <pc:docMk/>
            <pc:sldMk cId="0" sldId="259"/>
            <ac:spMk id="18" creationId="{058A14AF-9FB5-4CC7-BA35-E8E85D3EDF0E}"/>
          </ac:spMkLst>
        </pc:spChg>
        <pc:spChg chg="add del">
          <ac:chgData name="dat dao" userId="870320f4307f5e2a" providerId="LiveId" clId="{095DEB24-E779-48E0-ABF0-2EAFF2224055}" dt="2024-02-24T03:57:12.784" v="13" actId="26606"/>
          <ac:spMkLst>
            <pc:docMk/>
            <pc:sldMk cId="0" sldId="259"/>
            <ac:spMk id="19" creationId="{E659831F-0D9A-4C63-9EBB-8435B85A440F}"/>
          </ac:spMkLst>
        </pc:spChg>
        <pc:spChg chg="add del">
          <ac:chgData name="dat dao" userId="870320f4307f5e2a" providerId="LiveId" clId="{095DEB24-E779-48E0-ABF0-2EAFF2224055}" dt="2024-02-24T03:57:47.463" v="30" actId="26606"/>
          <ac:spMkLst>
            <pc:docMk/>
            <pc:sldMk cId="0" sldId="259"/>
            <ac:spMk id="20" creationId="{9E6671AF-110C-4E4D-BEB4-1323A3136D1B}"/>
          </ac:spMkLst>
        </pc:spChg>
        <pc:spChg chg="add del">
          <ac:chgData name="dat dao" userId="870320f4307f5e2a" providerId="LiveId" clId="{095DEB24-E779-48E0-ABF0-2EAFF2224055}" dt="2024-02-24T03:58:45.248" v="42" actId="26606"/>
          <ac:spMkLst>
            <pc:docMk/>
            <pc:sldMk cId="0" sldId="259"/>
            <ac:spMk id="21" creationId="{7004738A-9D34-43E8-97D2-CA0EED4F8BE0}"/>
          </ac:spMkLst>
        </pc:spChg>
        <pc:spChg chg="add del">
          <ac:chgData name="dat dao" userId="870320f4307f5e2a" providerId="LiveId" clId="{095DEB24-E779-48E0-ABF0-2EAFF2224055}" dt="2024-02-24T03:58:45.248" v="42" actId="26606"/>
          <ac:spMkLst>
            <pc:docMk/>
            <pc:sldMk cId="0" sldId="259"/>
            <ac:spMk id="22" creationId="{12609869-9E80-471B-A487-A53288E0E791}"/>
          </ac:spMkLst>
        </pc:spChg>
        <pc:spChg chg="add del">
          <ac:chgData name="dat dao" userId="870320f4307f5e2a" providerId="LiveId" clId="{095DEB24-E779-48E0-ABF0-2EAFF2224055}" dt="2024-02-24T03:58:45.248" v="42" actId="26606"/>
          <ac:spMkLst>
            <pc:docMk/>
            <pc:sldMk cId="0" sldId="259"/>
            <ac:spMk id="23" creationId="{B8B8D07F-F13E-443E-BA68-2D26672D76B9}"/>
          </ac:spMkLst>
        </pc:spChg>
        <pc:spChg chg="add del">
          <ac:chgData name="dat dao" userId="870320f4307f5e2a" providerId="LiveId" clId="{095DEB24-E779-48E0-ABF0-2EAFF2224055}" dt="2024-02-24T03:58:45.248" v="42" actId="26606"/>
          <ac:spMkLst>
            <pc:docMk/>
            <pc:sldMk cId="0" sldId="259"/>
            <ac:spMk id="25" creationId="{2813A4FA-24A5-41ED-A534-3807D1B2F344}"/>
          </ac:spMkLst>
        </pc:spChg>
        <pc:spChg chg="add del">
          <ac:chgData name="dat dao" userId="870320f4307f5e2a" providerId="LiveId" clId="{095DEB24-E779-48E0-ABF0-2EAFF2224055}" dt="2024-02-25T18:38:34.948" v="85" actId="22"/>
          <ac:spMkLst>
            <pc:docMk/>
            <pc:sldMk cId="0" sldId="259"/>
            <ac:spMk id="26" creationId="{36EF0425-1554-97AE-B495-37FC923FFEA7}"/>
          </ac:spMkLst>
        </pc:spChg>
        <pc:spChg chg="add del">
          <ac:chgData name="dat dao" userId="870320f4307f5e2a" providerId="LiveId" clId="{095DEB24-E779-48E0-ABF0-2EAFF2224055}" dt="2024-02-24T03:58:45.248" v="42" actId="26606"/>
          <ac:spMkLst>
            <pc:docMk/>
            <pc:sldMk cId="0" sldId="259"/>
            <ac:spMk id="27" creationId="{C3944F27-CA70-4E84-A51A-E6BF89558979}"/>
          </ac:spMkLst>
        </pc:spChg>
        <pc:spChg chg="add">
          <ac:chgData name="dat dao" userId="870320f4307f5e2a" providerId="LiveId" clId="{095DEB24-E779-48E0-ABF0-2EAFF2224055}" dt="2024-02-24T03:58:45.248" v="42" actId="26606"/>
          <ac:spMkLst>
            <pc:docMk/>
            <pc:sldMk cId="0" sldId="259"/>
            <ac:spMk id="29" creationId="{DBC6133C-0615-4CE4-9132-37E609A9BDFA}"/>
          </ac:spMkLst>
        </pc:spChg>
        <pc:spChg chg="add">
          <ac:chgData name="dat dao" userId="870320f4307f5e2a" providerId="LiveId" clId="{095DEB24-E779-48E0-ABF0-2EAFF2224055}" dt="2024-02-24T03:58:45.248" v="42" actId="26606"/>
          <ac:spMkLst>
            <pc:docMk/>
            <pc:sldMk cId="0" sldId="259"/>
            <ac:spMk id="30" creationId="{169CC832-2974-4E8D-90ED-3E2941BA7336}"/>
          </ac:spMkLst>
        </pc:spChg>
        <pc:spChg chg="add">
          <ac:chgData name="dat dao" userId="870320f4307f5e2a" providerId="LiveId" clId="{095DEB24-E779-48E0-ABF0-2EAFF2224055}" dt="2024-02-24T03:58:45.248" v="42" actId="26606"/>
          <ac:spMkLst>
            <pc:docMk/>
            <pc:sldMk cId="0" sldId="259"/>
            <ac:spMk id="31" creationId="{55222F96-971A-4F90-B841-6BAB416C7AC1}"/>
          </ac:spMkLst>
        </pc:spChg>
        <pc:spChg chg="add del">
          <ac:chgData name="dat dao" userId="870320f4307f5e2a" providerId="LiveId" clId="{095DEB24-E779-48E0-ABF0-2EAFF2224055}" dt="2024-02-24T03:58:29.901" v="35" actId="26606"/>
          <ac:spMkLst>
            <pc:docMk/>
            <pc:sldMk cId="0" sldId="259"/>
            <ac:spMk id="32" creationId="{B6FACB3C-9069-4791-BC5C-0DB7CD19B853}"/>
          </ac:spMkLst>
        </pc:spChg>
        <pc:spChg chg="add del">
          <ac:chgData name="dat dao" userId="870320f4307f5e2a" providerId="LiveId" clId="{095DEB24-E779-48E0-ABF0-2EAFF2224055}" dt="2024-02-24T03:58:29.901" v="35" actId="26606"/>
          <ac:spMkLst>
            <pc:docMk/>
            <pc:sldMk cId="0" sldId="259"/>
            <ac:spMk id="34" creationId="{71F2038E-D777-4B76-81DD-DD13EE91B9DD}"/>
          </ac:spMkLst>
        </pc:spChg>
        <pc:spChg chg="add">
          <ac:chgData name="dat dao" userId="870320f4307f5e2a" providerId="LiveId" clId="{095DEB24-E779-48E0-ABF0-2EAFF2224055}" dt="2024-02-24T03:58:45.248" v="42" actId="26606"/>
          <ac:spMkLst>
            <pc:docMk/>
            <pc:sldMk cId="0" sldId="259"/>
            <ac:spMk id="38" creationId="{08980754-6F4B-43C9-B9BE-127B6BED6586}"/>
          </ac:spMkLst>
        </pc:spChg>
        <pc:spChg chg="add">
          <ac:chgData name="dat dao" userId="870320f4307f5e2a" providerId="LiveId" clId="{095DEB24-E779-48E0-ABF0-2EAFF2224055}" dt="2024-02-24T03:58:45.248" v="42" actId="26606"/>
          <ac:spMkLst>
            <pc:docMk/>
            <pc:sldMk cId="0" sldId="259"/>
            <ac:spMk id="40" creationId="{2C1BBA94-3F40-40AA-8BB9-E69E25E537C1}"/>
          </ac:spMkLst>
        </pc:spChg>
        <pc:spChg chg="add del">
          <ac:chgData name="dat dao" userId="870320f4307f5e2a" providerId="LiveId" clId="{095DEB24-E779-48E0-ABF0-2EAFF2224055}" dt="2024-02-24T03:58:34.619" v="37" actId="26606"/>
          <ac:spMkLst>
            <pc:docMk/>
            <pc:sldMk cId="0" sldId="259"/>
            <ac:spMk id="42" creationId="{2EB492CD-616E-47F8-933B-5E2D952A0593}"/>
          </ac:spMkLst>
        </pc:spChg>
        <pc:spChg chg="add del">
          <ac:chgData name="dat dao" userId="870320f4307f5e2a" providerId="LiveId" clId="{095DEB24-E779-48E0-ABF0-2EAFF2224055}" dt="2024-02-24T03:58:34.619" v="37" actId="26606"/>
          <ac:spMkLst>
            <pc:docMk/>
            <pc:sldMk cId="0" sldId="259"/>
            <ac:spMk id="43" creationId="{59383CF9-23B5-4335-9B21-1791C4CF1C75}"/>
          </ac:spMkLst>
        </pc:spChg>
        <pc:spChg chg="add del">
          <ac:chgData name="dat dao" userId="870320f4307f5e2a" providerId="LiveId" clId="{095DEB24-E779-48E0-ABF0-2EAFF2224055}" dt="2024-02-24T03:58:34.619" v="37" actId="26606"/>
          <ac:spMkLst>
            <pc:docMk/>
            <pc:sldMk cId="0" sldId="259"/>
            <ac:spMk id="44" creationId="{0007FE00-9498-4706-B255-6437B0252C02}"/>
          </ac:spMkLst>
        </pc:spChg>
        <pc:grpChg chg="add del">
          <ac:chgData name="dat dao" userId="870320f4307f5e2a" providerId="LiveId" clId="{095DEB24-E779-48E0-ABF0-2EAFF2224055}" dt="2024-02-24T03:57:11.158" v="9" actId="26606"/>
          <ac:grpSpMkLst>
            <pc:docMk/>
            <pc:sldMk cId="0" sldId="259"/>
            <ac:grpSpMk id="11" creationId="{3AFCAD34-1AFC-BC1A-F6B2-C34C63912EAB}"/>
          </ac:grpSpMkLst>
        </pc:grpChg>
        <pc:grpChg chg="add del">
          <ac:chgData name="dat dao" userId="870320f4307f5e2a" providerId="LiveId" clId="{095DEB24-E779-48E0-ABF0-2EAFF2224055}" dt="2024-02-24T03:58:29.901" v="35" actId="26606"/>
          <ac:grpSpMkLst>
            <pc:docMk/>
            <pc:sldMk cId="0" sldId="259"/>
            <ac:grpSpMk id="36" creationId="{DD354807-230F-4402-B1B9-F733A8F1F190}"/>
          </ac:grpSpMkLst>
        </pc:grpChg>
        <pc:grpChg chg="add del">
          <ac:chgData name="dat dao" userId="870320f4307f5e2a" providerId="LiveId" clId="{095DEB24-E779-48E0-ABF0-2EAFF2224055}" dt="2024-02-24T03:58:37.323" v="39" actId="26606"/>
          <ac:grpSpMkLst>
            <pc:docMk/>
            <pc:sldMk cId="0" sldId="259"/>
            <ac:grpSpMk id="46" creationId="{C54A2A4D-19EF-3552-F383-6AD9587C8AFC}"/>
          </ac:grpSpMkLst>
        </pc:grpChg>
        <pc:picChg chg="add del">
          <ac:chgData name="dat dao" userId="870320f4307f5e2a" providerId="LiveId" clId="{095DEB24-E779-48E0-ABF0-2EAFF2224055}" dt="2024-02-24T03:56:45.048" v="6" actId="26606"/>
          <ac:picMkLst>
            <pc:docMk/>
            <pc:sldMk cId="0" sldId="259"/>
            <ac:picMk id="5" creationId="{B5F1E2AF-7679-6920-05C6-80AC85DE261E}"/>
          </ac:picMkLst>
        </pc:picChg>
        <pc:picChg chg="add del mod ord">
          <ac:chgData name="dat dao" userId="870320f4307f5e2a" providerId="LiveId" clId="{095DEB24-E779-48E0-ABF0-2EAFF2224055}" dt="2024-02-24T03:57:28.850" v="23" actId="478"/>
          <ac:picMkLst>
            <pc:docMk/>
            <pc:sldMk cId="0" sldId="259"/>
            <ac:picMk id="6" creationId="{1A86A9D2-33FF-3542-446E-46441ED2F9E8}"/>
          </ac:picMkLst>
        </pc:picChg>
        <pc:picChg chg="add mod">
          <ac:chgData name="dat dao" userId="870320f4307f5e2a" providerId="LiveId" clId="{095DEB24-E779-48E0-ABF0-2EAFF2224055}" dt="2024-02-24T03:58:45.248" v="42" actId="26606"/>
          <ac:picMkLst>
            <pc:docMk/>
            <pc:sldMk cId="0" sldId="259"/>
            <ac:picMk id="14" creationId="{5C853BF4-8163-9628-BBE8-9D2005973E10}"/>
          </ac:picMkLst>
        </pc:picChg>
        <pc:picChg chg="add del mod">
          <ac:chgData name="dat dao" userId="870320f4307f5e2a" providerId="LiveId" clId="{095DEB24-E779-48E0-ABF0-2EAFF2224055}" dt="2024-02-25T19:38:33.169" v="577"/>
          <ac:picMkLst>
            <pc:docMk/>
            <pc:sldMk cId="0" sldId="259"/>
            <ac:picMk id="41" creationId="{F37DFD9B-EE23-41A8-1DDB-610F000C89A4}"/>
          </ac:picMkLst>
        </pc:picChg>
        <pc:picChg chg="add del mod ord">
          <ac:chgData name="dat dao" userId="870320f4307f5e2a" providerId="LiveId" clId="{095DEB24-E779-48E0-ABF0-2EAFF2224055}" dt="2024-02-25T19:39:22.341" v="578"/>
          <ac:picMkLst>
            <pc:docMk/>
            <pc:sldMk cId="0" sldId="259"/>
            <ac:picMk id="50" creationId="{F8CED96F-7863-5A14-A2A5-4A7EF09A4F77}"/>
          </ac:picMkLst>
        </pc:picChg>
        <pc:picChg chg="add mod">
          <ac:chgData name="dat dao" userId="870320f4307f5e2a" providerId="LiveId" clId="{095DEB24-E779-48E0-ABF0-2EAFF2224055}" dt="2024-02-25T19:39:22.341" v="578"/>
          <ac:picMkLst>
            <pc:docMk/>
            <pc:sldMk cId="0" sldId="259"/>
            <ac:picMk id="51" creationId="{291DE399-D35E-AC48-D225-7731B6D1C15D}"/>
          </ac:picMkLst>
        </pc:picChg>
        <pc:cxnChg chg="add del">
          <ac:chgData name="dat dao" userId="870320f4307f5e2a" providerId="LiveId" clId="{095DEB24-E779-48E0-ABF0-2EAFF2224055}" dt="2024-02-24T03:56:45.048" v="6" actId="26606"/>
          <ac:cxnSpMkLst>
            <pc:docMk/>
            <pc:sldMk cId="0" sldId="259"/>
            <ac:cxnSpMk id="9" creationId="{1503BFE4-729B-D9D0-C17B-501E6AF1127A}"/>
          </ac:cxnSpMkLst>
        </pc:cxnChg>
      </pc:sldChg>
      <pc:sldChg chg="addSp delSp modSp mod modTransition modAnim modNotesTx">
        <pc:chgData name="dat dao" userId="870320f4307f5e2a" providerId="LiveId" clId="{095DEB24-E779-48E0-ABF0-2EAFF2224055}" dt="2024-02-25T19:41:14.265" v="585"/>
        <pc:sldMkLst>
          <pc:docMk/>
          <pc:sldMk cId="0" sldId="260"/>
        </pc:sldMkLst>
        <pc:picChg chg="add del mod">
          <ac:chgData name="dat dao" userId="870320f4307f5e2a" providerId="LiveId" clId="{095DEB24-E779-48E0-ABF0-2EAFF2224055}" dt="2024-02-25T19:39:43.622" v="581"/>
          <ac:picMkLst>
            <pc:docMk/>
            <pc:sldMk cId="0" sldId="260"/>
            <ac:picMk id="7" creationId="{C4FC04C0-9BCC-9354-0F2B-79598551E145}"/>
          </ac:picMkLst>
        </pc:picChg>
        <pc:picChg chg="add del mod ord">
          <ac:chgData name="dat dao" userId="870320f4307f5e2a" providerId="LiveId" clId="{095DEB24-E779-48E0-ABF0-2EAFF2224055}" dt="2024-02-25T19:40:13.201" v="582"/>
          <ac:picMkLst>
            <pc:docMk/>
            <pc:sldMk cId="0" sldId="260"/>
            <ac:picMk id="10" creationId="{EE36FAFC-B50B-9C50-3FC0-52150BB6A377}"/>
          </ac:picMkLst>
        </pc:picChg>
        <pc:picChg chg="add del mod">
          <ac:chgData name="dat dao" userId="870320f4307f5e2a" providerId="LiveId" clId="{095DEB24-E779-48E0-ABF0-2EAFF2224055}" dt="2024-02-25T19:40:18.311" v="584"/>
          <ac:picMkLst>
            <pc:docMk/>
            <pc:sldMk cId="0" sldId="260"/>
            <ac:picMk id="11" creationId="{5C7B1B43-78D6-16FF-CA65-84F86CE23C8C}"/>
          </ac:picMkLst>
        </pc:picChg>
        <pc:picChg chg="add del mod ord">
          <ac:chgData name="dat dao" userId="870320f4307f5e2a" providerId="LiveId" clId="{095DEB24-E779-48E0-ABF0-2EAFF2224055}" dt="2024-02-25T19:41:14.265" v="585"/>
          <ac:picMkLst>
            <pc:docMk/>
            <pc:sldMk cId="0" sldId="260"/>
            <ac:picMk id="14" creationId="{0CFB59C0-E6CF-FFF7-358B-0B8B28192348}"/>
          </ac:picMkLst>
        </pc:picChg>
        <pc:picChg chg="add mod">
          <ac:chgData name="dat dao" userId="870320f4307f5e2a" providerId="LiveId" clId="{095DEB24-E779-48E0-ABF0-2EAFF2224055}" dt="2024-02-25T19:41:14.265" v="585"/>
          <ac:picMkLst>
            <pc:docMk/>
            <pc:sldMk cId="0" sldId="260"/>
            <ac:picMk id="15" creationId="{A65CEA3C-5DBE-1EE4-9252-4A703838BFBA}"/>
          </ac:picMkLst>
        </pc:picChg>
      </pc:sldChg>
      <pc:sldChg chg="addSp delSp modSp mod modTransition setBg modAnim modNotesTx">
        <pc:chgData name="dat dao" userId="870320f4307f5e2a" providerId="LiveId" clId="{095DEB24-E779-48E0-ABF0-2EAFF2224055}" dt="2024-02-25T19:42:41.113" v="589"/>
        <pc:sldMkLst>
          <pc:docMk/>
          <pc:sldMk cId="0" sldId="261"/>
        </pc:sldMkLst>
        <pc:spChg chg="mod">
          <ac:chgData name="dat dao" userId="870320f4307f5e2a" providerId="LiveId" clId="{095DEB24-E779-48E0-ABF0-2EAFF2224055}" dt="2024-02-25T18:32:55.050" v="68" actId="26606"/>
          <ac:spMkLst>
            <pc:docMk/>
            <pc:sldMk cId="0" sldId="261"/>
            <ac:spMk id="2" creationId="{00000000-0000-0000-0000-000000000000}"/>
          </ac:spMkLst>
        </pc:spChg>
        <pc:spChg chg="mod">
          <ac:chgData name="dat dao" userId="870320f4307f5e2a" providerId="LiveId" clId="{095DEB24-E779-48E0-ABF0-2EAFF2224055}" dt="2024-02-25T18:32:55.050" v="68" actId="26606"/>
          <ac:spMkLst>
            <pc:docMk/>
            <pc:sldMk cId="0" sldId="261"/>
            <ac:spMk id="3" creationId="{00000000-0000-0000-0000-000000000000}"/>
          </ac:spMkLst>
        </pc:spChg>
        <pc:spChg chg="add del">
          <ac:chgData name="dat dao" userId="870320f4307f5e2a" providerId="LiveId" clId="{095DEB24-E779-48E0-ABF0-2EAFF2224055}" dt="2024-02-25T18:32:46.425" v="59" actId="26606"/>
          <ac:spMkLst>
            <pc:docMk/>
            <pc:sldMk cId="0" sldId="261"/>
            <ac:spMk id="8" creationId="{99F1FFA9-D672-408C-9220-ADEEC6ABDD09}"/>
          </ac:spMkLst>
        </pc:spChg>
        <pc:spChg chg="add del">
          <ac:chgData name="dat dao" userId="870320f4307f5e2a" providerId="LiveId" clId="{095DEB24-E779-48E0-ABF0-2EAFF2224055}" dt="2024-02-25T18:32:49.224" v="61" actId="26606"/>
          <ac:spMkLst>
            <pc:docMk/>
            <pc:sldMk cId="0" sldId="261"/>
            <ac:spMk id="10" creationId="{69D47016-023F-44BD-981C-50E7A10A6609}"/>
          </ac:spMkLst>
        </pc:spChg>
        <pc:spChg chg="add del">
          <ac:chgData name="dat dao" userId="870320f4307f5e2a" providerId="LiveId" clId="{095DEB24-E779-48E0-ABF0-2EAFF2224055}" dt="2024-02-25T18:32:37.909" v="55" actId="26606"/>
          <ac:spMkLst>
            <pc:docMk/>
            <pc:sldMk cId="0" sldId="261"/>
            <ac:spMk id="11" creationId="{99F1FFA9-D672-408C-9220-ADEEC6ABDD09}"/>
          </ac:spMkLst>
        </pc:spChg>
        <pc:spChg chg="add del">
          <ac:chgData name="dat dao" userId="870320f4307f5e2a" providerId="LiveId" clId="{095DEB24-E779-48E0-ABF0-2EAFF2224055}" dt="2024-02-25T18:32:49.224" v="61" actId="26606"/>
          <ac:spMkLst>
            <pc:docMk/>
            <pc:sldMk cId="0" sldId="261"/>
            <ac:spMk id="13" creationId="{6D8B37B0-0682-433E-BC8D-498C04ABD9A7}"/>
          </ac:spMkLst>
        </pc:spChg>
        <pc:spChg chg="add del">
          <ac:chgData name="dat dao" userId="870320f4307f5e2a" providerId="LiveId" clId="{095DEB24-E779-48E0-ABF0-2EAFF2224055}" dt="2024-02-25T18:32:52.269" v="63" actId="26606"/>
          <ac:spMkLst>
            <pc:docMk/>
            <pc:sldMk cId="0" sldId="261"/>
            <ac:spMk id="15" creationId="{CEF6118E-44FB-4509-B4D9-129052E4C6EE}"/>
          </ac:spMkLst>
        </pc:spChg>
        <pc:spChg chg="add del">
          <ac:chgData name="dat dao" userId="870320f4307f5e2a" providerId="LiveId" clId="{095DEB24-E779-48E0-ABF0-2EAFF2224055}" dt="2024-02-25T18:32:53.754" v="65" actId="26606"/>
          <ac:spMkLst>
            <pc:docMk/>
            <pc:sldMk cId="0" sldId="261"/>
            <ac:spMk id="17" creationId="{08BC803E-13F3-4DAB-B17C-BEB0076164B7}"/>
          </ac:spMkLst>
        </pc:spChg>
        <pc:spChg chg="add del">
          <ac:chgData name="dat dao" userId="870320f4307f5e2a" providerId="LiveId" clId="{095DEB24-E779-48E0-ABF0-2EAFF2224055}" dt="2024-02-25T18:32:53.754" v="65" actId="26606"/>
          <ac:spMkLst>
            <pc:docMk/>
            <pc:sldMk cId="0" sldId="261"/>
            <ac:spMk id="18" creationId="{B8DDE571-E57F-4AB5-83C7-30EB5DDCCAC7}"/>
          </ac:spMkLst>
        </pc:spChg>
        <pc:spChg chg="add">
          <ac:chgData name="dat dao" userId="870320f4307f5e2a" providerId="LiveId" clId="{095DEB24-E779-48E0-ABF0-2EAFF2224055}" dt="2024-02-25T18:32:55.050" v="68" actId="26606"/>
          <ac:spMkLst>
            <pc:docMk/>
            <pc:sldMk cId="0" sldId="261"/>
            <ac:spMk id="19" creationId="{C13237C8-E62C-4F0D-A318-BD6FB6C2D138}"/>
          </ac:spMkLst>
        </pc:spChg>
        <pc:spChg chg="add del">
          <ac:chgData name="dat dao" userId="870320f4307f5e2a" providerId="LiveId" clId="{095DEB24-E779-48E0-ABF0-2EAFF2224055}" dt="2024-02-25T18:32:55.039" v="67" actId="26606"/>
          <ac:spMkLst>
            <pc:docMk/>
            <pc:sldMk cId="0" sldId="261"/>
            <ac:spMk id="20" creationId="{CEF6118E-44FB-4509-B4D9-129052E4C6EE}"/>
          </ac:spMkLst>
        </pc:spChg>
        <pc:spChg chg="add">
          <ac:chgData name="dat dao" userId="870320f4307f5e2a" providerId="LiveId" clId="{095DEB24-E779-48E0-ABF0-2EAFF2224055}" dt="2024-02-25T18:32:55.050" v="68" actId="26606"/>
          <ac:spMkLst>
            <pc:docMk/>
            <pc:sldMk cId="0" sldId="261"/>
            <ac:spMk id="21" creationId="{19C9EAEA-39D0-4B0E-A0EB-51E7B26740B1}"/>
          </ac:spMkLst>
        </pc:spChg>
        <pc:spChg chg="add">
          <ac:chgData name="dat dao" userId="870320f4307f5e2a" providerId="LiveId" clId="{095DEB24-E779-48E0-ABF0-2EAFF2224055}" dt="2024-02-25T18:32:55.050" v="68" actId="26606"/>
          <ac:spMkLst>
            <pc:docMk/>
            <pc:sldMk cId="0" sldId="261"/>
            <ac:spMk id="22" creationId="{AAAE94E3-A7DB-4868-B1E3-E49703488BBC}"/>
          </ac:spMkLst>
        </pc:spChg>
        <pc:spChg chg="add">
          <ac:chgData name="dat dao" userId="870320f4307f5e2a" providerId="LiveId" clId="{095DEB24-E779-48E0-ABF0-2EAFF2224055}" dt="2024-02-25T18:32:55.050" v="68" actId="26606"/>
          <ac:spMkLst>
            <pc:docMk/>
            <pc:sldMk cId="0" sldId="261"/>
            <ac:spMk id="23" creationId="{8CB5D2D7-DF65-4E86-BFBA-FFB9B5ACEB64}"/>
          </ac:spMkLst>
        </pc:spChg>
        <pc:spChg chg="add">
          <ac:chgData name="dat dao" userId="870320f4307f5e2a" providerId="LiveId" clId="{095DEB24-E779-48E0-ABF0-2EAFF2224055}" dt="2024-02-25T18:32:55.050" v="68" actId="26606"/>
          <ac:spMkLst>
            <pc:docMk/>
            <pc:sldMk cId="0" sldId="261"/>
            <ac:spMk id="26" creationId="{3873B707-463F-40B0-8227-E8CC6C67EB25}"/>
          </ac:spMkLst>
        </pc:spChg>
        <pc:grpChg chg="add del">
          <ac:chgData name="dat dao" userId="870320f4307f5e2a" providerId="LiveId" clId="{095DEB24-E779-48E0-ABF0-2EAFF2224055}" dt="2024-02-25T02:24:50.142" v="44" actId="26606"/>
          <ac:grpSpMkLst>
            <pc:docMk/>
            <pc:sldMk cId="0" sldId="261"/>
            <ac:grpSpMk id="9" creationId="{A5AFD70F-20E3-55D2-E154-7D4FACFBB016}"/>
          </ac:grpSpMkLst>
        </pc:grpChg>
        <pc:grpChg chg="add">
          <ac:chgData name="dat dao" userId="870320f4307f5e2a" providerId="LiveId" clId="{095DEB24-E779-48E0-ABF0-2EAFF2224055}" dt="2024-02-25T18:32:55.050" v="68" actId="26606"/>
          <ac:grpSpMkLst>
            <pc:docMk/>
            <pc:sldMk cId="0" sldId="261"/>
            <ac:grpSpMk id="24" creationId="{1DE889C7-FAD6-4397-98E2-05D503484459}"/>
          </ac:grpSpMkLst>
        </pc:grpChg>
        <pc:picChg chg="add mod ord">
          <ac:chgData name="dat dao" userId="870320f4307f5e2a" providerId="LiveId" clId="{095DEB24-E779-48E0-ABF0-2EAFF2224055}" dt="2024-02-25T18:32:55.050" v="68" actId="26606"/>
          <ac:picMkLst>
            <pc:docMk/>
            <pc:sldMk cId="0" sldId="261"/>
            <ac:picMk id="4" creationId="{09A755AB-8C14-CAE5-843B-15675A960BB3}"/>
          </ac:picMkLst>
        </pc:picChg>
        <pc:picChg chg="add del">
          <ac:chgData name="dat dao" userId="870320f4307f5e2a" providerId="LiveId" clId="{095DEB24-E779-48E0-ABF0-2EAFF2224055}" dt="2024-02-25T02:24:50.142" v="44" actId="26606"/>
          <ac:picMkLst>
            <pc:docMk/>
            <pc:sldMk cId="0" sldId="261"/>
            <ac:picMk id="5" creationId="{E4CD6AF8-97F5-5835-A1E5-C292B379567F}"/>
          </ac:picMkLst>
        </pc:picChg>
        <pc:picChg chg="add mod ord">
          <ac:chgData name="dat dao" userId="870320f4307f5e2a" providerId="LiveId" clId="{095DEB24-E779-48E0-ABF0-2EAFF2224055}" dt="2024-02-25T18:32:55.050" v="68" actId="26606"/>
          <ac:picMkLst>
            <pc:docMk/>
            <pc:sldMk cId="0" sldId="261"/>
            <ac:picMk id="6" creationId="{CF4260E5-F39C-0564-CC80-C7D1C148065A}"/>
          </ac:picMkLst>
        </pc:picChg>
        <pc:picChg chg="add del mod">
          <ac:chgData name="dat dao" userId="870320f4307f5e2a" providerId="LiveId" clId="{095DEB24-E779-48E0-ABF0-2EAFF2224055}" dt="2024-02-25T19:41:40.239" v="588"/>
          <ac:picMkLst>
            <pc:docMk/>
            <pc:sldMk cId="0" sldId="261"/>
            <ac:picMk id="16" creationId="{62BE931C-5DFA-C3A2-002D-6788ED9FD68A}"/>
          </ac:picMkLst>
        </pc:picChg>
        <pc:picChg chg="add del mod ord">
          <ac:chgData name="dat dao" userId="870320f4307f5e2a" providerId="LiveId" clId="{095DEB24-E779-48E0-ABF0-2EAFF2224055}" dt="2024-02-25T19:42:41.113" v="589"/>
          <ac:picMkLst>
            <pc:docMk/>
            <pc:sldMk cId="0" sldId="261"/>
            <ac:picMk id="29" creationId="{64090E03-0A64-01D1-5517-37FE44583948}"/>
          </ac:picMkLst>
        </pc:picChg>
        <pc:picChg chg="add mod">
          <ac:chgData name="dat dao" userId="870320f4307f5e2a" providerId="LiveId" clId="{095DEB24-E779-48E0-ABF0-2EAFF2224055}" dt="2024-02-25T19:42:41.113" v="589"/>
          <ac:picMkLst>
            <pc:docMk/>
            <pc:sldMk cId="0" sldId="261"/>
            <ac:picMk id="30" creationId="{0119D48A-C670-9E75-4F4A-387DED0DC649}"/>
          </ac:picMkLst>
        </pc:picChg>
      </pc:sldChg>
      <pc:sldChg chg="addSp delSp modSp mod setBg setClrOvrMap modNotesTx">
        <pc:chgData name="dat dao" userId="870320f4307f5e2a" providerId="LiveId" clId="{095DEB24-E779-48E0-ABF0-2EAFF2224055}" dt="2024-02-25T19:44:17.813" v="590"/>
        <pc:sldMkLst>
          <pc:docMk/>
          <pc:sldMk cId="0" sldId="262"/>
        </pc:sldMkLst>
        <pc:spChg chg="mod">
          <ac:chgData name="dat dao" userId="870320f4307f5e2a" providerId="LiveId" clId="{095DEB24-E779-48E0-ABF0-2EAFF2224055}" dt="2024-02-25T18:34:54.938" v="76" actId="26606"/>
          <ac:spMkLst>
            <pc:docMk/>
            <pc:sldMk cId="0" sldId="262"/>
            <ac:spMk id="2" creationId="{00000000-0000-0000-0000-000000000000}"/>
          </ac:spMkLst>
        </pc:spChg>
        <pc:spChg chg="mod">
          <ac:chgData name="dat dao" userId="870320f4307f5e2a" providerId="LiveId" clId="{095DEB24-E779-48E0-ABF0-2EAFF2224055}" dt="2024-02-25T18:34:54.938" v="76" actId="26606"/>
          <ac:spMkLst>
            <pc:docMk/>
            <pc:sldMk cId="0" sldId="262"/>
            <ac:spMk id="3" creationId="{00000000-0000-0000-0000-000000000000}"/>
          </ac:spMkLst>
        </pc:spChg>
        <pc:spChg chg="add del">
          <ac:chgData name="dat dao" userId="870320f4307f5e2a" providerId="LiveId" clId="{095DEB24-E779-48E0-ABF0-2EAFF2224055}" dt="2024-02-25T18:34:41.053" v="70" actId="22"/>
          <ac:spMkLst>
            <pc:docMk/>
            <pc:sldMk cId="0" sldId="262"/>
            <ac:spMk id="5" creationId="{987D30F8-011A-A9A5-145E-193EE31E176F}"/>
          </ac:spMkLst>
        </pc:spChg>
        <pc:spChg chg="add mod">
          <ac:chgData name="dat dao" userId="870320f4307f5e2a" providerId="LiveId" clId="{095DEB24-E779-48E0-ABF0-2EAFF2224055}" dt="2024-02-25T18:34:54.938" v="76" actId="26606"/>
          <ac:spMkLst>
            <pc:docMk/>
            <pc:sldMk cId="0" sldId="262"/>
            <ac:spMk id="7" creationId="{56703A17-F51E-1003-9DC4-DCE1AB9E92F5}"/>
          </ac:spMkLst>
        </pc:spChg>
        <pc:spChg chg="add del">
          <ac:chgData name="dat dao" userId="870320f4307f5e2a" providerId="LiveId" clId="{095DEB24-E779-48E0-ABF0-2EAFF2224055}" dt="2024-02-25T18:34:54.931" v="75" actId="26606"/>
          <ac:spMkLst>
            <pc:docMk/>
            <pc:sldMk cId="0" sldId="262"/>
            <ac:spMk id="12" creationId="{1E214AA7-F028-4A0D-8698-61AEC754D1BC}"/>
          </ac:spMkLst>
        </pc:spChg>
        <pc:spChg chg="add">
          <ac:chgData name="dat dao" userId="870320f4307f5e2a" providerId="LiveId" clId="{095DEB24-E779-48E0-ABF0-2EAFF2224055}" dt="2024-02-25T18:34:54.938" v="76" actId="26606"/>
          <ac:spMkLst>
            <pc:docMk/>
            <pc:sldMk cId="0" sldId="262"/>
            <ac:spMk id="16" creationId="{4C608BEB-860E-4094-8511-78603564A75E}"/>
          </ac:spMkLst>
        </pc:spChg>
        <pc:picChg chg="add mod">
          <ac:chgData name="dat dao" userId="870320f4307f5e2a" providerId="LiveId" clId="{095DEB24-E779-48E0-ABF0-2EAFF2224055}" dt="2024-02-25T19:44:17.813" v="590"/>
          <ac:picMkLst>
            <pc:docMk/>
            <pc:sldMk cId="0" sldId="262"/>
            <ac:picMk id="10" creationId="{D01499C0-4120-72C8-6F60-A330ADCDFD60}"/>
          </ac:picMkLst>
        </pc:picChg>
        <pc:cxnChg chg="add del">
          <ac:chgData name="dat dao" userId="870320f4307f5e2a" providerId="LiveId" clId="{095DEB24-E779-48E0-ABF0-2EAFF2224055}" dt="2024-02-25T18:34:54.931" v="75" actId="26606"/>
          <ac:cxnSpMkLst>
            <pc:docMk/>
            <pc:sldMk cId="0" sldId="262"/>
            <ac:cxnSpMk id="14" creationId="{D6206FDC-2777-4D7F-AF9C-73413DA664C9}"/>
          </ac:cxnSpMkLst>
        </pc:cxnChg>
        <pc:cxnChg chg="add">
          <ac:chgData name="dat dao" userId="870320f4307f5e2a" providerId="LiveId" clId="{095DEB24-E779-48E0-ABF0-2EAFF2224055}" dt="2024-02-25T18:34:54.938" v="76" actId="26606"/>
          <ac:cxnSpMkLst>
            <pc:docMk/>
            <pc:sldMk cId="0" sldId="262"/>
            <ac:cxnSpMk id="17" creationId="{1F16A8D4-FE87-4604-88B2-394B5D1EB437}"/>
          </ac:cxnSpMkLst>
        </pc:cxnChg>
      </pc:sldChg>
      <pc:sldChg chg="modSp del mod">
        <pc:chgData name="dat dao" userId="870320f4307f5e2a" providerId="LiveId" clId="{095DEB24-E779-48E0-ABF0-2EAFF2224055}" dt="2024-02-25T18:35:15.387" v="77" actId="47"/>
        <pc:sldMkLst>
          <pc:docMk/>
          <pc:sldMk cId="0" sldId="263"/>
        </pc:sldMkLst>
        <pc:spChg chg="mod">
          <ac:chgData name="dat dao" userId="870320f4307f5e2a" providerId="LiveId" clId="{095DEB24-E779-48E0-ABF0-2EAFF2224055}" dt="2024-02-25T18:32:17.941" v="46" actId="27636"/>
          <ac:spMkLst>
            <pc:docMk/>
            <pc:sldMk cId="0" sldId="263"/>
            <ac:spMk id="2" creationId="{00000000-0000-0000-0000-000000000000}"/>
          </ac:spMkLst>
        </pc:spChg>
        <pc:spChg chg="mod">
          <ac:chgData name="dat dao" userId="870320f4307f5e2a" providerId="LiveId" clId="{095DEB24-E779-48E0-ABF0-2EAFF2224055}" dt="2024-02-25T18:34:46.935" v="72" actId="21"/>
          <ac:spMkLst>
            <pc:docMk/>
            <pc:sldMk cId="0" sldId="263"/>
            <ac:spMk id="3" creationId="{00000000-0000-0000-0000-000000000000}"/>
          </ac:spMkLst>
        </pc:spChg>
      </pc:sldChg>
      <pc:sldChg chg="addSp delSp modSp new mod setBg modNotesTx">
        <pc:chgData name="dat dao" userId="870320f4307f5e2a" providerId="LiveId" clId="{095DEB24-E779-48E0-ABF0-2EAFF2224055}" dt="2024-02-25T19:44:53.830" v="591"/>
        <pc:sldMkLst>
          <pc:docMk/>
          <pc:sldMk cId="4087705594" sldId="263"/>
        </pc:sldMkLst>
        <pc:spChg chg="mod">
          <ac:chgData name="dat dao" userId="870320f4307f5e2a" providerId="LiveId" clId="{095DEB24-E779-48E0-ABF0-2EAFF2224055}" dt="2024-02-25T18:49:46.851" v="557" actId="26606"/>
          <ac:spMkLst>
            <pc:docMk/>
            <pc:sldMk cId="4087705594" sldId="263"/>
            <ac:spMk id="2" creationId="{0750B87C-AB33-5DD2-DF7C-24D0184B83D1}"/>
          </ac:spMkLst>
        </pc:spChg>
        <pc:spChg chg="del mod">
          <ac:chgData name="dat dao" userId="870320f4307f5e2a" providerId="LiveId" clId="{095DEB24-E779-48E0-ABF0-2EAFF2224055}" dt="2024-02-25T18:49:46.851" v="557" actId="26606"/>
          <ac:spMkLst>
            <pc:docMk/>
            <pc:sldMk cId="4087705594" sldId="263"/>
            <ac:spMk id="3" creationId="{5DADFAD3-318B-FBB3-9119-8DB60B50E33D}"/>
          </ac:spMkLst>
        </pc:spChg>
        <pc:spChg chg="add del">
          <ac:chgData name="dat dao" userId="870320f4307f5e2a" providerId="LiveId" clId="{095DEB24-E779-48E0-ABF0-2EAFF2224055}" dt="2024-02-25T18:49:46.851" v="557" actId="26606"/>
          <ac:spMkLst>
            <pc:docMk/>
            <pc:sldMk cId="4087705594" sldId="263"/>
            <ac:spMk id="12" creationId="{74751229-0244-4FBB-BED1-407467F4C951}"/>
          </ac:spMkLst>
        </pc:spChg>
        <pc:spChg chg="add">
          <ac:chgData name="dat dao" userId="870320f4307f5e2a" providerId="LiveId" clId="{095DEB24-E779-48E0-ABF0-2EAFF2224055}" dt="2024-02-25T18:49:46.851" v="557" actId="26606"/>
          <ac:spMkLst>
            <pc:docMk/>
            <pc:sldMk cId="4087705594" sldId="263"/>
            <ac:spMk id="17" creationId="{2B577FF9-3543-4875-815D-3D87BD8A2002}"/>
          </ac:spMkLst>
        </pc:spChg>
        <pc:spChg chg="add">
          <ac:chgData name="dat dao" userId="870320f4307f5e2a" providerId="LiveId" clId="{095DEB24-E779-48E0-ABF0-2EAFF2224055}" dt="2024-02-25T18:49:46.851" v="557" actId="26606"/>
          <ac:spMkLst>
            <pc:docMk/>
            <pc:sldMk cId="4087705594" sldId="263"/>
            <ac:spMk id="19" creationId="{F5569EEC-E12F-4856-B407-02B2813A4AA5}"/>
          </ac:spMkLst>
        </pc:spChg>
        <pc:spChg chg="add">
          <ac:chgData name="dat dao" userId="870320f4307f5e2a" providerId="LiveId" clId="{095DEB24-E779-48E0-ABF0-2EAFF2224055}" dt="2024-02-25T18:49:46.851" v="557" actId="26606"/>
          <ac:spMkLst>
            <pc:docMk/>
            <pc:sldMk cId="4087705594" sldId="263"/>
            <ac:spMk id="21" creationId="{CF860788-3A6A-45A3-B3F1-06F159665603}"/>
          </ac:spMkLst>
        </pc:spChg>
        <pc:spChg chg="add">
          <ac:chgData name="dat dao" userId="870320f4307f5e2a" providerId="LiveId" clId="{095DEB24-E779-48E0-ABF0-2EAFF2224055}" dt="2024-02-25T18:49:46.851" v="557" actId="26606"/>
          <ac:spMkLst>
            <pc:docMk/>
            <pc:sldMk cId="4087705594" sldId="263"/>
            <ac:spMk id="23" creationId="{DF1E3393-B852-4883-B778-ED3525112942}"/>
          </ac:spMkLst>
        </pc:spChg>
        <pc:spChg chg="add">
          <ac:chgData name="dat dao" userId="870320f4307f5e2a" providerId="LiveId" clId="{095DEB24-E779-48E0-ABF0-2EAFF2224055}" dt="2024-02-25T18:49:46.851" v="557" actId="26606"/>
          <ac:spMkLst>
            <pc:docMk/>
            <pc:sldMk cId="4087705594" sldId="263"/>
            <ac:spMk id="25" creationId="{39853D09-4205-4CC7-83EB-288E886AC9E4}"/>
          </ac:spMkLst>
        </pc:spChg>
        <pc:spChg chg="add">
          <ac:chgData name="dat dao" userId="870320f4307f5e2a" providerId="LiveId" clId="{095DEB24-E779-48E0-ABF0-2EAFF2224055}" dt="2024-02-25T18:49:46.851" v="557" actId="26606"/>
          <ac:spMkLst>
            <pc:docMk/>
            <pc:sldMk cId="4087705594" sldId="263"/>
            <ac:spMk id="27" creationId="{0D040B79-3E73-4A31-840D-D6B9C9FDFC46}"/>
          </ac:spMkLst>
        </pc:spChg>
        <pc:spChg chg="add">
          <ac:chgData name="dat dao" userId="870320f4307f5e2a" providerId="LiveId" clId="{095DEB24-E779-48E0-ABF0-2EAFF2224055}" dt="2024-02-25T18:49:46.851" v="557" actId="26606"/>
          <ac:spMkLst>
            <pc:docMk/>
            <pc:sldMk cId="4087705594" sldId="263"/>
            <ac:spMk id="29" creationId="{156C6AE5-3F8B-42AC-9EA4-1B686A11E93F}"/>
          </ac:spMkLst>
        </pc:spChg>
        <pc:picChg chg="add mod">
          <ac:chgData name="dat dao" userId="870320f4307f5e2a" providerId="LiveId" clId="{095DEB24-E779-48E0-ABF0-2EAFF2224055}" dt="2024-02-25T19:44:53.830" v="591"/>
          <ac:picMkLst>
            <pc:docMk/>
            <pc:sldMk cId="4087705594" sldId="263"/>
            <ac:picMk id="6" creationId="{9E469D71-6669-4423-BEAE-3B362BD67E14}"/>
          </ac:picMkLst>
        </pc:picChg>
        <pc:picChg chg="add mod">
          <ac:chgData name="dat dao" userId="870320f4307f5e2a" providerId="LiveId" clId="{095DEB24-E779-48E0-ABF0-2EAFF2224055}" dt="2024-02-25T18:49:46.851" v="557" actId="26606"/>
          <ac:picMkLst>
            <pc:docMk/>
            <pc:sldMk cId="4087705594" sldId="263"/>
            <ac:picMk id="7" creationId="{98FFAC12-5C56-7D75-7827-93982EBFB510}"/>
          </ac:picMkLst>
        </pc:picChg>
        <pc:picChg chg="add del">
          <ac:chgData name="dat dao" userId="870320f4307f5e2a" providerId="LiveId" clId="{095DEB24-E779-48E0-ABF0-2EAFF2224055}" dt="2024-02-25T18:49:46.851" v="557" actId="26606"/>
          <ac:picMkLst>
            <pc:docMk/>
            <pc:sldMk cId="4087705594" sldId="263"/>
            <ac:picMk id="9" creationId="{F922BC9C-00FB-41B9-AB02-CE9AC62FDF17}"/>
          </ac:picMkLst>
        </pc:picChg>
      </pc:sldChg>
      <pc:sldChg chg="del">
        <pc:chgData name="dat dao" userId="870320f4307f5e2a" providerId="LiveId" clId="{095DEB24-E779-48E0-ABF0-2EAFF2224055}" dt="2024-02-25T18:35:16.765" v="78" actId="47"/>
        <pc:sldMkLst>
          <pc:docMk/>
          <pc:sldMk cId="0" sldId="264"/>
        </pc:sldMkLst>
      </pc:sldChg>
    </pc:docChg>
  </pc:docChgLst>
</pc:chgInfo>
</file>

<file path=ppt/media/image1.jpeg>
</file>

<file path=ppt/media/image2.png>
</file>

<file path=ppt/media/image3.jpeg>
</file>

<file path=ppt/media/image4.jpeg>
</file>

<file path=ppt/media/image5.png>
</file>

<file path=ppt/media/image6.png>
</file>

<file path=ppt/media/image7.png>
</file>

<file path=ppt/media/image8.png>
</file>

<file path=ppt/media/image9.sv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A670F1-A65B-49A1-BC99-EDAB2EFC7F6F}" type="datetimeFigureOut">
              <a:rPr lang="en-US" smtClean="0"/>
              <a:t>2/25/2024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49D1CE-D3DB-4032-A7F5-67D5A399E814}" type="slidenum">
              <a:rPr lang="en-US" smtClean="0"/>
              <a:t>‹#›</a:t>
            </a:fld>
            <a:endParaRPr lang="en-US"/>
          </a:p>
        </p:txBody>
      </p:sp>
    </p:spTree>
    <p:extLst>
      <p:ext uri="{BB962C8B-B14F-4D97-AF65-F5344CB8AC3E}">
        <p14:creationId xmlns:p14="http://schemas.microsoft.com/office/powerpoint/2010/main" val="211651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Hi, everyone. Today, I'm excited to share my project on 'Enhancing Job Matching and Market Analysis through NLP.' This project represents a significant step forward in leveraging technology to connect job seekers with the right opportunities and provide valuable insights into the job market.</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1</a:t>
            </a:fld>
            <a:endParaRPr lang="en-US"/>
          </a:p>
        </p:txBody>
      </p:sp>
    </p:spTree>
    <p:extLst>
      <p:ext uri="{BB962C8B-B14F-4D97-AF65-F5344CB8AC3E}">
        <p14:creationId xmlns:p14="http://schemas.microsoft.com/office/powerpoint/2010/main" val="2063342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In the current job market, both job seekers and employers face the challenge of finding the right match among a vast array of opportunities and candidates. Traditional methods often rely on simplistic keyword matching, which can overlook the complexities of job roles and candidate capabilities.</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2</a:t>
            </a:fld>
            <a:endParaRPr lang="en-US"/>
          </a:p>
        </p:txBody>
      </p:sp>
    </p:spTree>
    <p:extLst>
      <p:ext uri="{BB962C8B-B14F-4D97-AF65-F5344CB8AC3E}">
        <p14:creationId xmlns:p14="http://schemas.microsoft.com/office/powerpoint/2010/main" val="3751764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Traditionally, job matching has been a manual and often imprecise process. With the advent of NLP, we have the opportunity to significantly improve how we analyze job data. By understanding the nuances in job descriptions and resumes, we can make more accurate and meaningful matches.</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3</a:t>
            </a:fld>
            <a:endParaRPr lang="en-US"/>
          </a:p>
        </p:txBody>
      </p:sp>
    </p:spTree>
    <p:extLst>
      <p:ext uri="{BB962C8B-B14F-4D97-AF65-F5344CB8AC3E}">
        <p14:creationId xmlns:p14="http://schemas.microsoft.com/office/powerpoint/2010/main" val="2215793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Our project utilizes a rich dataset from Kaggle, comprising job descriptions, categories, benefits, and requirements. We undertook a comprehensive data preparation process, including cleaning, merging text features, and preprocessing to ensure our analysis was on a solid foundation.</a:t>
            </a:r>
            <a:br>
              <a:rPr lang="en-US" b="0" i="0" dirty="0">
                <a:solidFill>
                  <a:srgbClr val="0D0D0D"/>
                </a:solidFill>
                <a:effectLst/>
                <a:latin typeface="Söhne"/>
              </a:rPr>
            </a:br>
            <a:r>
              <a:rPr lang="en-US" b="0" i="0" dirty="0">
                <a:solidFill>
                  <a:srgbClr val="0D0D0D"/>
                </a:solidFill>
                <a:effectLst/>
                <a:latin typeface="Söhne"/>
              </a:rPr>
              <a:t>The data source include 324 records with about 100 for data science category HR and UIUX having the least records </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4</a:t>
            </a:fld>
            <a:endParaRPr lang="en-US"/>
          </a:p>
        </p:txBody>
      </p:sp>
    </p:spTree>
    <p:extLst>
      <p:ext uri="{BB962C8B-B14F-4D97-AF65-F5344CB8AC3E}">
        <p14:creationId xmlns:p14="http://schemas.microsoft.com/office/powerpoint/2010/main" val="2900360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We employed TF-IDF vectorization to transform the text data into a numerical format that our models could work with. We then applied the Multinomial Naive Bayes classifier, an effective algorithm for text classification, to categorize job postings. Hyperparameter tuning was conducted to refine our model further.</a:t>
            </a:r>
            <a:br>
              <a:rPr lang="en-US" b="0" i="0" dirty="0">
                <a:solidFill>
                  <a:srgbClr val="0D0D0D"/>
                </a:solidFill>
                <a:effectLst/>
                <a:latin typeface="Söhne"/>
              </a:rPr>
            </a:br>
            <a:r>
              <a:rPr lang="en-US" b="0" i="0" dirty="0">
                <a:solidFill>
                  <a:srgbClr val="0D0D0D"/>
                </a:solidFill>
                <a:effectLst/>
                <a:latin typeface="Söhne"/>
              </a:rPr>
              <a:t>We also test the LSTM model but the out put is not optimistic with only 15% accuracy</a:t>
            </a:r>
          </a:p>
          <a:p>
            <a:br>
              <a:rPr lang="en-US" b="0" i="0" dirty="0">
                <a:solidFill>
                  <a:srgbClr val="0D0D0D"/>
                </a:solidFill>
                <a:effectLst/>
                <a:latin typeface="Söhne"/>
              </a:rPr>
            </a:b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5</a:t>
            </a:fld>
            <a:endParaRPr lang="en-US"/>
          </a:p>
        </p:txBody>
      </p:sp>
    </p:spTree>
    <p:extLst>
      <p:ext uri="{BB962C8B-B14F-4D97-AF65-F5344CB8AC3E}">
        <p14:creationId xmlns:p14="http://schemas.microsoft.com/office/powerpoint/2010/main" val="2682014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Our analysis revealed insightful patterns and variations in model performance across different job categories. We achieved high precision and recall in some categories, indicating strong model performance, while identifying areas for improvement in others. This detailed analysis has been instrumental in understanding our model's strengths and areas for enhancement.</a:t>
            </a:r>
          </a:p>
          <a:p>
            <a:r>
              <a:rPr lang="en-US" b="0" i="0" dirty="0">
                <a:solidFill>
                  <a:srgbClr val="0D0D0D"/>
                </a:solidFill>
                <a:effectLst/>
                <a:latin typeface="Söhne"/>
              </a:rPr>
              <a:t>After tuning hyper parameter for our model. The result was improved a lot for HR UIX software developer and Data scientist. </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6</a:t>
            </a:fld>
            <a:endParaRPr lang="en-US"/>
          </a:p>
        </p:txBody>
      </p:sp>
    </p:spTree>
    <p:extLst>
      <p:ext uri="{BB962C8B-B14F-4D97-AF65-F5344CB8AC3E}">
        <p14:creationId xmlns:p14="http://schemas.microsoft.com/office/powerpoint/2010/main" val="1444642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The application of NLP techniques in this project has not only enhanced job matching algorithms but also provided deeper insights into market trends. It's clear that NLP holds great promise for transforming the recruitment process and providing valuable market intelligence.</a:t>
            </a:r>
          </a:p>
          <a:p>
            <a:r>
              <a:rPr lang="en-US" b="0" i="0" dirty="0">
                <a:solidFill>
                  <a:srgbClr val="0D0D0D"/>
                </a:solidFill>
                <a:effectLst/>
                <a:latin typeface="Söhne"/>
              </a:rPr>
              <a:t>Looking ahead, we plan to explore more advanced NLP models, expand our dataset, and implement strategies to address class imbalance. Our goal is to integrate these improvements into real-world job matching platforms for further testing and refinement.</a:t>
            </a:r>
          </a:p>
          <a:p>
            <a:r>
              <a:rPr lang="en-US" b="0" i="0" dirty="0">
                <a:solidFill>
                  <a:srgbClr val="0D0D0D"/>
                </a:solidFill>
                <a:effectLst/>
                <a:latin typeface="Söhne"/>
              </a:rPr>
              <a:t>In closing, it's important to acknowledge the ethical considerations in using AI for job matching. We're committed to ensuring data privacy, mitigating bias, and maintaining transparency in our models to build trust among all stakeholders.</a:t>
            </a:r>
          </a:p>
          <a:p>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7</a:t>
            </a:fld>
            <a:endParaRPr lang="en-US"/>
          </a:p>
        </p:txBody>
      </p:sp>
    </p:spTree>
    <p:extLst>
      <p:ext uri="{BB962C8B-B14F-4D97-AF65-F5344CB8AC3E}">
        <p14:creationId xmlns:p14="http://schemas.microsoft.com/office/powerpoint/2010/main" val="1006683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öhne"/>
              </a:rPr>
              <a:t>Thank you for your attention. We believe that by advancing our work in NLP, we can make significant strides in connecting people with the right opportunities and unlocking new insights into the labor market. I look forward to your questions and further discussions.</a:t>
            </a:r>
            <a:endParaRPr lang="en-US" dirty="0"/>
          </a:p>
        </p:txBody>
      </p:sp>
      <p:sp>
        <p:nvSpPr>
          <p:cNvPr id="4" name="Slide Number Placeholder 3"/>
          <p:cNvSpPr>
            <a:spLocks noGrp="1"/>
          </p:cNvSpPr>
          <p:nvPr>
            <p:ph type="sldNum" sz="quarter" idx="5"/>
          </p:nvPr>
        </p:nvSpPr>
        <p:spPr/>
        <p:txBody>
          <a:bodyPr/>
          <a:lstStyle/>
          <a:p>
            <a:fld id="{EF49D1CE-D3DB-4032-A7F5-67D5A399E814}" type="slidenum">
              <a:rPr lang="en-US" smtClean="0"/>
              <a:t>8</a:t>
            </a:fld>
            <a:endParaRPr lang="en-US"/>
          </a:p>
        </p:txBody>
      </p:sp>
    </p:spTree>
    <p:extLst>
      <p:ext uri="{BB962C8B-B14F-4D97-AF65-F5344CB8AC3E}">
        <p14:creationId xmlns:p14="http://schemas.microsoft.com/office/powerpoint/2010/main" val="3810257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CE2CE6-98C3-4B95-0DC1-38DAA04F1A7A}"/>
              </a:ext>
            </a:extLst>
          </p:cNvPr>
          <p:cNvPicPr>
            <a:picLocks noChangeAspect="1"/>
          </p:cNvPicPr>
          <p:nvPr/>
        </p:nvPicPr>
        <p:blipFill rotWithShape="1">
          <a:blip r:embed="rId5"/>
          <a:srcRect t="5848"/>
          <a:stretch/>
        </p:blipFill>
        <p:spPr>
          <a:xfrm>
            <a:off x="20" y="-7619"/>
            <a:ext cx="9143979" cy="6887364"/>
          </a:xfrm>
          <a:prstGeom prst="rect">
            <a:avLst/>
          </a:prstGeom>
        </p:spPr>
      </p:pic>
      <p:sp>
        <p:nvSpPr>
          <p:cNvPr id="9" name="Rectangle 8">
            <a:extLst>
              <a:ext uri="{FF2B5EF4-FFF2-40B4-BE49-F238E27FC236}">
                <a16:creationId xmlns:a16="http://schemas.microsoft.com/office/drawing/2014/main" id="{4D60F200-5EB0-B223-2439-C96C67F0F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39219" y="271092"/>
            <a:ext cx="4065561" cy="9144000"/>
          </a:xfrm>
          <a:prstGeom prst="rect">
            <a:avLst/>
          </a:prstGeom>
          <a:gradFill flip="none" rotWithShape="1">
            <a:gsLst>
              <a:gs pos="17000">
                <a:srgbClr val="000000">
                  <a:alpha val="59000"/>
                </a:srgbClr>
              </a:gs>
              <a:gs pos="100000">
                <a:srgbClr val="000000">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2CB243-67C5-E304-31A0-4D7D607BA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714594" y="623125"/>
            <a:ext cx="3067943" cy="1806455"/>
          </a:xfrm>
          <a:prstGeom prst="rect">
            <a:avLst/>
          </a:prstGeom>
          <a:gradFill flip="none" rotWithShape="1">
            <a:gsLst>
              <a:gs pos="0">
                <a:schemeClr val="accent2"/>
              </a:gs>
              <a:gs pos="51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1A95761-C93E-94BF-087D-D2A823789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794" y="4172881"/>
            <a:ext cx="5366057" cy="2702991"/>
          </a:xfrm>
          <a:prstGeom prst="rect">
            <a:avLst/>
          </a:prstGeom>
          <a:gradFill flip="none" rotWithShape="1">
            <a:gsLst>
              <a:gs pos="0">
                <a:schemeClr val="accent5"/>
              </a:gs>
              <a:gs pos="52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p:cNvSpPr>
            <a:spLocks noGrp="1"/>
          </p:cNvSpPr>
          <p:nvPr>
            <p:ph type="ctrTitle"/>
          </p:nvPr>
        </p:nvSpPr>
        <p:spPr>
          <a:xfrm>
            <a:off x="644271" y="1936866"/>
            <a:ext cx="3636783" cy="2839273"/>
          </a:xfrm>
        </p:spPr>
        <p:txBody>
          <a:bodyPr>
            <a:normAutofit/>
          </a:bodyPr>
          <a:lstStyle/>
          <a:p>
            <a:pPr algn="l"/>
            <a:r>
              <a:rPr lang="en-US" sz="3100" dirty="0"/>
              <a:t>Enhancing Job Matching and Market Analysis through NLP</a:t>
            </a:r>
          </a:p>
        </p:txBody>
      </p:sp>
      <p:sp>
        <p:nvSpPr>
          <p:cNvPr id="3" name="Subtitle 2"/>
          <p:cNvSpPr>
            <a:spLocks noGrp="1"/>
          </p:cNvSpPr>
          <p:nvPr>
            <p:ph type="subTitle" idx="1"/>
          </p:nvPr>
        </p:nvSpPr>
        <p:spPr>
          <a:xfrm>
            <a:off x="644271" y="4873600"/>
            <a:ext cx="3636783" cy="1183602"/>
          </a:xfrm>
        </p:spPr>
        <p:txBody>
          <a:bodyPr>
            <a:normAutofit/>
          </a:bodyPr>
          <a:lstStyle/>
          <a:p>
            <a:pPr algn="l"/>
            <a:r>
              <a:rPr lang="en-US" sz="1700" dirty="0">
                <a:solidFill>
                  <a:srgbClr val="FFFFFF"/>
                </a:solidFill>
              </a:rPr>
              <a:t>A comprehensive approach using Natural Language Processing to revolutionize job matching and market insights.</a:t>
            </a:r>
          </a:p>
        </p:txBody>
      </p:sp>
      <p:sp>
        <p:nvSpPr>
          <p:cNvPr id="15" name="Rectangle 14">
            <a:extLst>
              <a:ext uri="{FF2B5EF4-FFF2-40B4-BE49-F238E27FC236}">
                <a16:creationId xmlns:a16="http://schemas.microsoft.com/office/drawing/2014/main" id="{6E63D1A5-FD49-4756-F62E-786C34E63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05052" y="-7619"/>
            <a:ext cx="746740" cy="6918113"/>
          </a:xfrm>
          <a:prstGeom prst="rect">
            <a:avLst/>
          </a:prstGeom>
          <a:gradFill flip="none" rotWithShape="1">
            <a:gsLst>
              <a:gs pos="0">
                <a:schemeClr val="accent5">
                  <a:alpha val="68000"/>
                </a:schemeClr>
              </a:gs>
              <a:gs pos="37000">
                <a:schemeClr val="accent5">
                  <a:alpha val="0"/>
                </a:schemeClr>
              </a:gs>
            </a:gsLst>
            <a:lin ang="10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Audio 24">
            <a:hlinkClick r:id="" action="ppaction://media"/>
            <a:extLst>
              <a:ext uri="{FF2B5EF4-FFF2-40B4-BE49-F238E27FC236}">
                <a16:creationId xmlns:a16="http://schemas.microsoft.com/office/drawing/2014/main" id="{15F8F929-0F8E-DCF2-A5A1-28AEC815DEC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1760"/>
    </mc:Choice>
    <mc:Fallback>
      <p:transition spd="slow" advTm="3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5"/>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US" sz="3500" dirty="0"/>
              <a:t>Business Problem</a:t>
            </a:r>
          </a:p>
        </p:txBody>
      </p:sp>
      <p:sp>
        <p:nvSpPr>
          <p:cNvPr id="3" name="Content Placeholder 2"/>
          <p:cNvSpPr>
            <a:spLocks noGrp="1"/>
          </p:cNvSpPr>
          <p:nvPr>
            <p:ph idx="1"/>
          </p:nvPr>
        </p:nvSpPr>
        <p:spPr>
          <a:xfrm>
            <a:off x="571351" y="2743200"/>
            <a:ext cx="3485179" cy="3613149"/>
          </a:xfrm>
        </p:spPr>
        <p:txBody>
          <a:bodyPr anchor="ctr">
            <a:normAutofit/>
          </a:bodyPr>
          <a:lstStyle/>
          <a:p>
            <a:r>
              <a:rPr lang="en-US" sz="1700"/>
              <a:t>Addressing the challenge of efficiently matching job seekers with relevant positions in a vast and dynamic job market by leveraging NLP.</a:t>
            </a:r>
          </a:p>
        </p:txBody>
      </p:sp>
      <p:pic>
        <p:nvPicPr>
          <p:cNvPr id="5" name="Picture 4" descr="Magnifying glass showing decling performance">
            <a:extLst>
              <a:ext uri="{FF2B5EF4-FFF2-40B4-BE49-F238E27FC236}">
                <a16:creationId xmlns:a16="http://schemas.microsoft.com/office/drawing/2014/main" id="{6AFF86B0-0A9B-E331-6DB4-8451C5C90364}"/>
              </a:ext>
            </a:extLst>
          </p:cNvPr>
          <p:cNvPicPr>
            <a:picLocks noChangeAspect="1"/>
          </p:cNvPicPr>
          <p:nvPr/>
        </p:nvPicPr>
        <p:blipFill rotWithShape="1">
          <a:blip r:embed="rId5"/>
          <a:srcRect l="12443" r="43006" b="-2"/>
          <a:stretch/>
        </p:blipFill>
        <p:spPr>
          <a:xfrm>
            <a:off x="4572000" y="1"/>
            <a:ext cx="4577118" cy="6858000"/>
          </a:xfrm>
          <a:prstGeom prst="rect">
            <a:avLst/>
          </a:prstGeom>
        </p:spPr>
      </p:pic>
      <p:pic>
        <p:nvPicPr>
          <p:cNvPr id="23" name="Audio 22">
            <a:hlinkClick r:id="" action="ppaction://media"/>
            <a:extLst>
              <a:ext uri="{FF2B5EF4-FFF2-40B4-BE49-F238E27FC236}">
                <a16:creationId xmlns:a16="http://schemas.microsoft.com/office/drawing/2014/main" id="{E0C926BB-21A6-8CE6-A904-A015F5256A0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371"/>
    </mc:Choice>
    <mc:Fallback>
      <p:transition spd="slow" advTm="30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puzzle with one red piece">
            <a:extLst>
              <a:ext uri="{FF2B5EF4-FFF2-40B4-BE49-F238E27FC236}">
                <a16:creationId xmlns:a16="http://schemas.microsoft.com/office/drawing/2014/main" id="{50C8048C-26FC-D2BE-E170-7EA5F76F369E}"/>
              </a:ext>
            </a:extLst>
          </p:cNvPr>
          <p:cNvPicPr>
            <a:picLocks noChangeAspect="1"/>
          </p:cNvPicPr>
          <p:nvPr/>
        </p:nvPicPr>
        <p:blipFill rotWithShape="1">
          <a:blip r:embed="rId5"/>
          <a:srcRect l="34161" r="32557"/>
          <a:stretch/>
        </p:blipFill>
        <p:spPr>
          <a:xfrm>
            <a:off x="20" y="-2"/>
            <a:ext cx="4057627"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7647" y="-1"/>
            <a:ext cx="508635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86487" y="405685"/>
            <a:ext cx="4098726" cy="1559301"/>
          </a:xfrm>
        </p:spPr>
        <p:txBody>
          <a:bodyPr>
            <a:normAutofit/>
          </a:bodyPr>
          <a:lstStyle/>
          <a:p>
            <a:r>
              <a:rPr lang="en-US" sz="3500"/>
              <a:t>Background/History</a:t>
            </a:r>
          </a:p>
        </p:txBody>
      </p:sp>
      <p:sp>
        <p:nvSpPr>
          <p:cNvPr id="3" name="Content Placeholder 2"/>
          <p:cNvSpPr>
            <a:spLocks noGrp="1"/>
          </p:cNvSpPr>
          <p:nvPr>
            <p:ph idx="1"/>
          </p:nvPr>
        </p:nvSpPr>
        <p:spPr>
          <a:xfrm>
            <a:off x="4586487" y="2743200"/>
            <a:ext cx="3935505" cy="3496878"/>
          </a:xfrm>
        </p:spPr>
        <p:txBody>
          <a:bodyPr anchor="ctr">
            <a:normAutofit/>
          </a:bodyPr>
          <a:lstStyle/>
          <a:p>
            <a:r>
              <a:rPr lang="en-US" sz="1700"/>
              <a:t>Traditional job matching processes have relied on simplistic keyword matching, often overlooking the complexities and nuances of job roles and candidate capabilities. The advent of NLP offers a promising solution to these limitations.</a:t>
            </a:r>
          </a:p>
        </p:txBody>
      </p:sp>
      <p:pic>
        <p:nvPicPr>
          <p:cNvPr id="7" name="Audio 6">
            <a:hlinkClick r:id="" action="ppaction://media"/>
            <a:extLst>
              <a:ext uri="{FF2B5EF4-FFF2-40B4-BE49-F238E27FC236}">
                <a16:creationId xmlns:a16="http://schemas.microsoft.com/office/drawing/2014/main" id="{EF9CFAC9-4554-8385-CFF2-85E45CC1E23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027"/>
    </mc:Choice>
    <mc:Fallback>
      <p:transition spd="slow" advTm="34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dirty="0"/>
              <a:t>Data Explanation</a:t>
            </a:r>
          </a:p>
        </p:txBody>
      </p:sp>
      <p:sp>
        <p:nvSpPr>
          <p:cNvPr id="30" name="Rectangle 29">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a:t>The project utilizes a Kaggle dataset with job descriptions, categories, benefits, and requirements. Data preparation involved cleaning, merging text features, and preprocessing for analysis.</a:t>
            </a:r>
          </a:p>
        </p:txBody>
      </p:sp>
      <p:sp>
        <p:nvSpPr>
          <p:cNvPr id="31" name="Rectangle 3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5C853BF4-8163-9628-BBE8-9D2005973E10}"/>
              </a:ext>
            </a:extLst>
          </p:cNvPr>
          <p:cNvPicPr>
            <a:picLocks noChangeAspect="1"/>
          </p:cNvPicPr>
          <p:nvPr/>
        </p:nvPicPr>
        <p:blipFill>
          <a:blip r:embed="rId5"/>
          <a:stretch>
            <a:fillRect/>
          </a:stretch>
        </p:blipFill>
        <p:spPr>
          <a:xfrm>
            <a:off x="4490803" y="2062090"/>
            <a:ext cx="4221014" cy="2500950"/>
          </a:xfrm>
          <a:prstGeom prst="rect">
            <a:avLst/>
          </a:prstGeom>
        </p:spPr>
      </p:pic>
      <p:pic>
        <p:nvPicPr>
          <p:cNvPr id="51" name="Audio 50">
            <a:hlinkClick r:id="" action="ppaction://media"/>
            <a:extLst>
              <a:ext uri="{FF2B5EF4-FFF2-40B4-BE49-F238E27FC236}">
                <a16:creationId xmlns:a16="http://schemas.microsoft.com/office/drawing/2014/main" id="{291DE399-D35E-AC48-D225-7731B6D1C15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5847"/>
    </mc:Choice>
    <mc:Fallback>
      <p:transition spd="slow" advTm="45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Methods</a:t>
            </a:r>
          </a:p>
        </p:txBody>
      </p:sp>
      <p:sp>
        <p:nvSpPr>
          <p:cNvPr id="3" name="Content Placeholder 2"/>
          <p:cNvSpPr>
            <a:spLocks noGrp="1"/>
          </p:cNvSpPr>
          <p:nvPr>
            <p:ph idx="1"/>
          </p:nvPr>
        </p:nvSpPr>
        <p:spPr/>
        <p:txBody>
          <a:bodyPr/>
          <a:lstStyle/>
          <a:p>
            <a:r>
              <a:t>Employing TF-IDF vectorization to transform text data into numerical format, followed by the Multinomial Naive Bayes classifier to categorize job postings. Hyperparameter tuning was conducted to optimize model performance.</a:t>
            </a:r>
          </a:p>
        </p:txBody>
      </p:sp>
      <p:pic>
        <p:nvPicPr>
          <p:cNvPr id="15" name="Audio 14">
            <a:hlinkClick r:id="" action="ppaction://media"/>
            <a:extLst>
              <a:ext uri="{FF2B5EF4-FFF2-40B4-BE49-F238E27FC236}">
                <a16:creationId xmlns:a16="http://schemas.microsoft.com/office/drawing/2014/main" id="{A65CEA3C-5DBE-1EE4-9252-4A703838BFB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2614"/>
    </mc:Choice>
    <mc:Fallback>
      <p:transition spd="slow" advTm="52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959556" cy="1128068"/>
          </a:xfrm>
        </p:spPr>
        <p:txBody>
          <a:bodyPr anchor="ctr">
            <a:normAutofit/>
          </a:bodyPr>
          <a:lstStyle/>
          <a:p>
            <a:r>
              <a:rPr lang="en-US" sz="3500"/>
              <a:t>Analysis</a:t>
            </a:r>
          </a:p>
        </p:txBody>
      </p:sp>
      <p:grpSp>
        <p:nvGrpSpPr>
          <p:cNvPr id="24" name="Group 2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123821"/>
            <a:ext cx="373130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958549" cy="3979585"/>
          </a:xfrm>
        </p:spPr>
        <p:txBody>
          <a:bodyPr anchor="ctr">
            <a:normAutofit/>
          </a:bodyPr>
          <a:lstStyle/>
          <a:p>
            <a:r>
              <a:rPr lang="en-US" sz="1700"/>
              <a:t>The model demonstrated varying performance across different job categories, with significant success in some and room for improvement in others. A detailed classification report provided insights into model precision, recall, and f1-scores.</a:t>
            </a:r>
          </a:p>
        </p:txBody>
      </p:sp>
      <p:sp>
        <p:nvSpPr>
          <p:cNvPr id="19" name="Rectangle 1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7265" y="357447"/>
            <a:ext cx="3634116"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 screen&#10;&#10;Description automatically generated">
            <a:extLst>
              <a:ext uri="{FF2B5EF4-FFF2-40B4-BE49-F238E27FC236}">
                <a16:creationId xmlns:a16="http://schemas.microsoft.com/office/drawing/2014/main" id="{CF4260E5-F39C-0564-CC80-C7D1C148065A}"/>
              </a:ext>
            </a:extLst>
          </p:cNvPr>
          <p:cNvPicPr>
            <a:picLocks noChangeAspect="1"/>
          </p:cNvPicPr>
          <p:nvPr/>
        </p:nvPicPr>
        <p:blipFill>
          <a:blip r:embed="rId5"/>
          <a:stretch>
            <a:fillRect/>
          </a:stretch>
        </p:blipFill>
        <p:spPr>
          <a:xfrm>
            <a:off x="5312567" y="1043552"/>
            <a:ext cx="3298075" cy="1595435"/>
          </a:xfrm>
          <a:prstGeom prst="rect">
            <a:avLst/>
          </a:prstGeom>
        </p:spPr>
      </p:pic>
      <p:sp>
        <p:nvSpPr>
          <p:cNvPr id="23" name="Rectangle 22">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7265" y="3505479"/>
            <a:ext cx="3634116"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screen&#10;&#10;Description automatically generated">
            <a:extLst>
              <a:ext uri="{FF2B5EF4-FFF2-40B4-BE49-F238E27FC236}">
                <a16:creationId xmlns:a16="http://schemas.microsoft.com/office/drawing/2014/main" id="{09A755AB-8C14-CAE5-843B-15675A960BB3}"/>
              </a:ext>
            </a:extLst>
          </p:cNvPr>
          <p:cNvPicPr>
            <a:picLocks noChangeAspect="1"/>
          </p:cNvPicPr>
          <p:nvPr/>
        </p:nvPicPr>
        <p:blipFill>
          <a:blip r:embed="rId6"/>
          <a:stretch>
            <a:fillRect/>
          </a:stretch>
        </p:blipFill>
        <p:spPr>
          <a:xfrm>
            <a:off x="5312567" y="4154527"/>
            <a:ext cx="3296677" cy="1625490"/>
          </a:xfrm>
          <a:prstGeom prst="rect">
            <a:avLst/>
          </a:prstGeom>
        </p:spPr>
      </p:pic>
      <p:pic>
        <p:nvPicPr>
          <p:cNvPr id="30" name="Audio 29">
            <a:hlinkClick r:id="" action="ppaction://media"/>
            <a:extLst>
              <a:ext uri="{FF2B5EF4-FFF2-40B4-BE49-F238E27FC236}">
                <a16:creationId xmlns:a16="http://schemas.microsoft.com/office/drawing/2014/main" id="{0119D48A-C670-9E75-4F4A-387DED0DC64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7547"/>
    </mc:Choice>
    <mc:Fallback>
      <p:transition spd="slow" advTm="57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4287"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28650" y="1412488"/>
            <a:ext cx="2174391" cy="4363844"/>
          </a:xfrm>
        </p:spPr>
        <p:txBody>
          <a:bodyPr vert="horz" lIns="91440" tIns="45720" rIns="91440" bIns="45720" rtlCol="0" anchor="t">
            <a:normAutofit/>
          </a:bodyPr>
          <a:lstStyle/>
          <a:p>
            <a:pPr algn="l" defTabSz="914400">
              <a:lnSpc>
                <a:spcPct val="90000"/>
              </a:lnSpc>
            </a:pPr>
            <a:r>
              <a:rPr lang="en-US" sz="3500" i="0" kern="1200">
                <a:solidFill>
                  <a:srgbClr val="FFFFFF"/>
                </a:solidFill>
                <a:effectLst/>
                <a:latin typeface="+mj-lt"/>
                <a:ea typeface="+mj-ea"/>
                <a:cs typeface="+mj-cs"/>
              </a:rPr>
              <a:t>Conclusion &amp; Future Scope</a:t>
            </a:r>
            <a:endParaRPr lang="en-US" sz="3500" kern="1200">
              <a:solidFill>
                <a:srgbClr val="FFFFFF"/>
              </a:solidFill>
              <a:latin typeface="+mj-lt"/>
              <a:ea typeface="+mj-ea"/>
              <a:cs typeface="+mj-cs"/>
            </a:endParaRPr>
          </a:p>
        </p:txBody>
      </p:sp>
      <p:sp>
        <p:nvSpPr>
          <p:cNvPr id="3" name="Content Placeholder 2"/>
          <p:cNvSpPr>
            <a:spLocks noGrp="1"/>
          </p:cNvSpPr>
          <p:nvPr>
            <p:ph idx="1"/>
          </p:nvPr>
        </p:nvSpPr>
        <p:spPr>
          <a:xfrm>
            <a:off x="3285641" y="1412489"/>
            <a:ext cx="2570462" cy="4363844"/>
          </a:xfrm>
        </p:spPr>
        <p:txBody>
          <a:bodyPr vert="horz" lIns="91440" tIns="45720" rIns="91440" bIns="45720" rtlCol="0">
            <a:normAutofit/>
          </a:bodyPr>
          <a:lstStyle/>
          <a:p>
            <a:pPr indent="-228600" defTabSz="914400">
              <a:lnSpc>
                <a:spcPct val="90000"/>
              </a:lnSpc>
              <a:buFont typeface="Arial" panose="020B0604020202020204" pitchFamily="34" charset="0"/>
              <a:buChar char="•"/>
            </a:pPr>
            <a:r>
              <a:rPr lang="en-US" sz="1700" dirty="0"/>
              <a:t>NLP techniques significantly enhance job matching algorithms and market analysis, offering a more nuanced understanding and classification of job postings. The approach shows promise for improving recruitment processes and market insights.</a:t>
            </a:r>
          </a:p>
        </p:txBody>
      </p:sp>
      <p:cxnSp>
        <p:nvCxnSpPr>
          <p:cNvPr id="17" name="Straight Connector 16">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7403"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6703A17-F51E-1003-9DC4-DCE1AB9E92F5}"/>
              </a:ext>
            </a:extLst>
          </p:cNvPr>
          <p:cNvSpPr txBox="1"/>
          <p:nvPr/>
        </p:nvSpPr>
        <p:spPr>
          <a:xfrm>
            <a:off x="6338703" y="1412489"/>
            <a:ext cx="2398275" cy="4363844"/>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1700" dirty="0"/>
              <a:t>Exploring advanced NLP models, expanding the dataset, addressing class imbalance, and continuous monitoring for bias and performance. Integration into real-world job matching platforms for further testing and refinement.</a:t>
            </a:r>
          </a:p>
        </p:txBody>
      </p:sp>
      <p:pic>
        <p:nvPicPr>
          <p:cNvPr id="10" name="Audio 9">
            <a:hlinkClick r:id="" action="ppaction://media"/>
            <a:extLst>
              <a:ext uri="{FF2B5EF4-FFF2-40B4-BE49-F238E27FC236}">
                <a16:creationId xmlns:a16="http://schemas.microsoft.com/office/drawing/2014/main" id="{D01499C0-4120-72C8-6F60-A330ADCDFD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7484"/>
    </mc:Choice>
    <mc:Fallback>
      <p:transition spd="slow" advTm="87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750B87C-AB33-5DD2-DF7C-24D0184B83D1}"/>
              </a:ext>
            </a:extLst>
          </p:cNvPr>
          <p:cNvSpPr>
            <a:spLocks noGrp="1"/>
          </p:cNvSpPr>
          <p:nvPr>
            <p:ph type="title"/>
          </p:nvPr>
        </p:nvSpPr>
        <p:spPr>
          <a:xfrm>
            <a:off x="656111" y="798703"/>
            <a:ext cx="3915889" cy="3072015"/>
          </a:xfrm>
        </p:spPr>
        <p:txBody>
          <a:bodyPr vert="horz" lIns="91440" tIns="45720" rIns="91440" bIns="45720" rtlCol="0" anchor="b">
            <a:normAutofit/>
          </a:bodyPr>
          <a:lstStyle/>
          <a:p>
            <a:pPr defTabSz="914400">
              <a:lnSpc>
                <a:spcPct val="90000"/>
              </a:lnSpc>
            </a:pPr>
            <a:r>
              <a:rPr lang="en-US" sz="6000" kern="1200" dirty="0">
                <a:solidFill>
                  <a:schemeClr val="tx1"/>
                </a:solidFill>
                <a:latin typeface="+mj-lt"/>
                <a:ea typeface="+mj-ea"/>
                <a:cs typeface="+mj-cs"/>
              </a:rPr>
              <a:t>Thank you</a:t>
            </a:r>
          </a:p>
        </p:txBody>
      </p:sp>
      <p:sp>
        <p:nvSpPr>
          <p:cNvPr id="19" name="Freeform: Shape 18">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3044" y="0"/>
            <a:ext cx="130305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25502" y="1"/>
            <a:ext cx="866356"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Content Placeholder 6" descr="Handshake">
            <a:extLst>
              <a:ext uri="{FF2B5EF4-FFF2-40B4-BE49-F238E27FC236}">
                <a16:creationId xmlns:a16="http://schemas.microsoft.com/office/drawing/2014/main" id="{98FFAC12-5C56-7D75-7827-93982EBFB510}"/>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88432" y="1385212"/>
            <a:ext cx="3704628" cy="3704628"/>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3" name="Freeform: Shape 22">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24194" y="2916245"/>
            <a:ext cx="119806"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1330" y="5717906"/>
            <a:ext cx="1328706"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5633" y="6258756"/>
            <a:ext cx="1174455"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Shape 28">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2865" y="5835650"/>
            <a:ext cx="1161135"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pic>
        <p:nvPicPr>
          <p:cNvPr id="6" name="Audio 5">
            <a:hlinkClick r:id="" action="ppaction://media"/>
            <a:extLst>
              <a:ext uri="{FF2B5EF4-FFF2-40B4-BE49-F238E27FC236}">
                <a16:creationId xmlns:a16="http://schemas.microsoft.com/office/drawing/2014/main" id="{9E469D71-6669-4423-BEAE-3B362BD67E1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087705594"/>
      </p:ext>
    </p:extLst>
  </p:cSld>
  <p:clrMapOvr>
    <a:masterClrMapping/>
  </p:clrMapOvr>
  <mc:AlternateContent xmlns:mc="http://schemas.openxmlformats.org/markup-compatibility/2006">
    <mc:Choice xmlns:p14="http://schemas.microsoft.com/office/powerpoint/2010/main" Requires="p14">
      <p:transition spd="slow" p14:dur="2000" advTm="28873"/>
    </mc:Choice>
    <mc:Fallback>
      <p:transition spd="slow" advTm="28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2392</TotalTime>
  <Words>807</Words>
  <Application>Microsoft Office PowerPoint</Application>
  <PresentationFormat>On-screen Show (4:3)</PresentationFormat>
  <Paragraphs>36</Paragraphs>
  <Slides>8</Slides>
  <Notes>8</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Söhne</vt:lpstr>
      <vt:lpstr>Office Theme</vt:lpstr>
      <vt:lpstr>Enhancing Job Matching and Market Analysis through NLP</vt:lpstr>
      <vt:lpstr>Business Problem</vt:lpstr>
      <vt:lpstr>Background/History</vt:lpstr>
      <vt:lpstr>Data Explanation</vt:lpstr>
      <vt:lpstr>Methods</vt:lpstr>
      <vt:lpstr>Analysis</vt:lpstr>
      <vt:lpstr>Conclusion &amp; Future Scope</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Job Matching and Market Analysis through NLP</dc:title>
  <dc:subject/>
  <dc:creator/>
  <cp:keywords/>
  <dc:description>generated using python-pptx</dc:description>
  <cp:lastModifiedBy>dat dao</cp:lastModifiedBy>
  <cp:revision>1</cp:revision>
  <dcterms:created xsi:type="dcterms:W3CDTF">2013-01-27T09:14:16Z</dcterms:created>
  <dcterms:modified xsi:type="dcterms:W3CDTF">2024-02-25T19:46:05Z</dcterms:modified>
  <cp:category/>
</cp:coreProperties>
</file>

<file path=docProps/thumbnail.jpeg>
</file>